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Lst>
  <p:notesMasterIdLst>
    <p:notesMasterId r:id="rId56"/>
  </p:notesMasterIdLst>
  <p:sldIdLst>
    <p:sldId id="5447" r:id="rId2"/>
    <p:sldId id="5449" r:id="rId3"/>
    <p:sldId id="5454" r:id="rId4"/>
    <p:sldId id="5446" r:id="rId5"/>
    <p:sldId id="452" r:id="rId6"/>
    <p:sldId id="5452" r:id="rId7"/>
    <p:sldId id="5476" r:id="rId8"/>
    <p:sldId id="5453" r:id="rId9"/>
    <p:sldId id="5472" r:id="rId10"/>
    <p:sldId id="5478" r:id="rId11"/>
    <p:sldId id="5482" r:id="rId12"/>
    <p:sldId id="5483" r:id="rId13"/>
    <p:sldId id="5473" r:id="rId14"/>
    <p:sldId id="288" r:id="rId15"/>
    <p:sldId id="5485" r:id="rId16"/>
    <p:sldId id="5475" r:id="rId17"/>
    <p:sldId id="5455" r:id="rId18"/>
    <p:sldId id="290" r:id="rId19"/>
    <p:sldId id="5456" r:id="rId20"/>
    <p:sldId id="5486" r:id="rId21"/>
    <p:sldId id="5458" r:id="rId22"/>
    <p:sldId id="5461" r:id="rId23"/>
    <p:sldId id="256" r:id="rId24"/>
    <p:sldId id="257" r:id="rId25"/>
    <p:sldId id="258" r:id="rId26"/>
    <p:sldId id="259" r:id="rId27"/>
    <p:sldId id="260" r:id="rId28"/>
    <p:sldId id="5480" r:id="rId29"/>
    <p:sldId id="261" r:id="rId30"/>
    <p:sldId id="262" r:id="rId31"/>
    <p:sldId id="263" r:id="rId32"/>
    <p:sldId id="264" r:id="rId33"/>
    <p:sldId id="265" r:id="rId34"/>
    <p:sldId id="266" r:id="rId35"/>
    <p:sldId id="5479" r:id="rId36"/>
    <p:sldId id="267" r:id="rId37"/>
    <p:sldId id="268" r:id="rId38"/>
    <p:sldId id="269" r:id="rId39"/>
    <p:sldId id="270" r:id="rId40"/>
    <p:sldId id="5462" r:id="rId41"/>
    <p:sldId id="272" r:id="rId42"/>
    <p:sldId id="273" r:id="rId43"/>
    <p:sldId id="5484" r:id="rId44"/>
    <p:sldId id="274" r:id="rId45"/>
    <p:sldId id="275" r:id="rId46"/>
    <p:sldId id="276" r:id="rId47"/>
    <p:sldId id="5463" r:id="rId48"/>
    <p:sldId id="277" r:id="rId49"/>
    <p:sldId id="5464" r:id="rId50"/>
    <p:sldId id="5465" r:id="rId51"/>
    <p:sldId id="280" r:id="rId52"/>
    <p:sldId id="5466" r:id="rId53"/>
    <p:sldId id="5467" r:id="rId54"/>
    <p:sldId id="5468"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AECD7069-6372-43B7-9974-EB94B2DA38E3}">
          <p14:sldIdLst>
            <p14:sldId id="5447"/>
            <p14:sldId id="5449"/>
          </p14:sldIdLst>
        </p14:section>
        <p14:section name="LIGHT Project" id="{DBC9B858-EB21-4F1E-BEE5-109EC6A31BC8}">
          <p14:sldIdLst>
            <p14:sldId id="5454"/>
            <p14:sldId id="5446"/>
            <p14:sldId id="452"/>
            <p14:sldId id="5452"/>
            <p14:sldId id="5476"/>
            <p14:sldId id="5453"/>
            <p14:sldId id="5472"/>
            <p14:sldId id="5478"/>
            <p14:sldId id="5482"/>
            <p14:sldId id="5483"/>
            <p14:sldId id="5473"/>
            <p14:sldId id="288"/>
            <p14:sldId id="5485"/>
            <p14:sldId id="5475"/>
          </p14:sldIdLst>
        </p14:section>
        <p14:section name="CODING TIPS &amp; BEST PRACTICES" id="{164CCA18-AE95-4C99-B43B-AA20AC8CB694}">
          <p14:sldIdLst>
            <p14:sldId id="5455"/>
            <p14:sldId id="290"/>
          </p14:sldIdLst>
        </p14:section>
        <p14:section name="Code Team References" id="{FCDA3AE8-8C7D-4096-A013-8551005A33BF}">
          <p14:sldIdLst>
            <p14:sldId id="5456"/>
            <p14:sldId id="5486"/>
          </p14:sldIdLst>
        </p14:section>
        <p14:section name="Other Trainings - Refs" id="{B5157D18-8A7B-4034-A756-1850B368D3F1}">
          <p14:sldIdLst>
            <p14:sldId id="5458"/>
            <p14:sldId id="5461"/>
          </p14:sldIdLst>
        </p14:section>
        <p14:section name="Glossary" id="{B93F29EC-E31B-4BF8-B35B-A23FF549291E}">
          <p14:sldIdLst>
            <p14:sldId id="256"/>
            <p14:sldId id="257"/>
            <p14:sldId id="258"/>
            <p14:sldId id="259"/>
            <p14:sldId id="260"/>
            <p14:sldId id="5480"/>
            <p14:sldId id="261"/>
            <p14:sldId id="262"/>
            <p14:sldId id="263"/>
            <p14:sldId id="264"/>
            <p14:sldId id="265"/>
            <p14:sldId id="266"/>
            <p14:sldId id="5479"/>
            <p14:sldId id="267"/>
            <p14:sldId id="268"/>
            <p14:sldId id="269"/>
            <p14:sldId id="270"/>
            <p14:sldId id="5462"/>
            <p14:sldId id="272"/>
            <p14:sldId id="273"/>
            <p14:sldId id="5484"/>
            <p14:sldId id="274"/>
            <p14:sldId id="275"/>
            <p14:sldId id="276"/>
            <p14:sldId id="5463"/>
            <p14:sldId id="277"/>
            <p14:sldId id="5464"/>
            <p14:sldId id="5465"/>
            <p14:sldId id="280"/>
            <p14:sldId id="5466"/>
            <p14:sldId id="5467"/>
            <p14:sldId id="5468"/>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700"/>
    <a:srgbClr val="ECEDF2"/>
    <a:srgbClr val="99FF66"/>
    <a:srgbClr val="C2E6F9"/>
    <a:srgbClr val="4F5D6E"/>
    <a:srgbClr val="41536D"/>
    <a:srgbClr val="1D3132"/>
    <a:srgbClr val="EB31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showGuides="1">
      <p:cViewPr varScale="1">
        <p:scale>
          <a:sx n="78" d="100"/>
          <a:sy n="78" d="100"/>
        </p:scale>
        <p:origin x="663" y="6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25DB1-A144-4502-AFBE-CD5DAFACCB0B}" type="datetimeFigureOut">
              <a:rPr lang="en-US" smtClean="0"/>
              <a:t>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177A2-C6FE-42F5-9900-A6DE49466296}" type="slidenum">
              <a:rPr lang="en-US" smtClean="0"/>
              <a:t>‹#›</a:t>
            </a:fld>
            <a:endParaRPr lang="en-US" dirty="0"/>
          </a:p>
        </p:txBody>
      </p:sp>
    </p:spTree>
    <p:extLst>
      <p:ext uri="{BB962C8B-B14F-4D97-AF65-F5344CB8AC3E}">
        <p14:creationId xmlns:p14="http://schemas.microsoft.com/office/powerpoint/2010/main" val="1268346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177A2-C6FE-42F5-9900-A6DE49466296}" type="slidenum">
              <a:rPr lang="en-US" smtClean="0"/>
              <a:t>1</a:t>
            </a:fld>
            <a:endParaRPr lang="en-US" dirty="0"/>
          </a:p>
        </p:txBody>
      </p:sp>
    </p:spTree>
    <p:extLst>
      <p:ext uri="{BB962C8B-B14F-4D97-AF65-F5344CB8AC3E}">
        <p14:creationId xmlns:p14="http://schemas.microsoft.com/office/powerpoint/2010/main" val="494147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29</a:t>
            </a:fld>
            <a:endParaRPr lang="en-CA" dirty="0"/>
          </a:p>
        </p:txBody>
      </p:sp>
    </p:spTree>
    <p:extLst>
      <p:ext uri="{BB962C8B-B14F-4D97-AF65-F5344CB8AC3E}">
        <p14:creationId xmlns:p14="http://schemas.microsoft.com/office/powerpoint/2010/main" val="1629522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30</a:t>
            </a:fld>
            <a:endParaRPr lang="en-CA" dirty="0"/>
          </a:p>
        </p:txBody>
      </p:sp>
    </p:spTree>
    <p:extLst>
      <p:ext uri="{BB962C8B-B14F-4D97-AF65-F5344CB8AC3E}">
        <p14:creationId xmlns:p14="http://schemas.microsoft.com/office/powerpoint/2010/main" val="1704071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31</a:t>
            </a:fld>
            <a:endParaRPr lang="en-CA" dirty="0"/>
          </a:p>
        </p:txBody>
      </p:sp>
    </p:spTree>
    <p:extLst>
      <p:ext uri="{BB962C8B-B14F-4D97-AF65-F5344CB8AC3E}">
        <p14:creationId xmlns:p14="http://schemas.microsoft.com/office/powerpoint/2010/main" val="3652855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32</a:t>
            </a:fld>
            <a:endParaRPr lang="en-CA" dirty="0"/>
          </a:p>
        </p:txBody>
      </p:sp>
    </p:spTree>
    <p:extLst>
      <p:ext uri="{BB962C8B-B14F-4D97-AF65-F5344CB8AC3E}">
        <p14:creationId xmlns:p14="http://schemas.microsoft.com/office/powerpoint/2010/main" val="2904995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33</a:t>
            </a:fld>
            <a:endParaRPr lang="en-CA" dirty="0"/>
          </a:p>
        </p:txBody>
      </p:sp>
    </p:spTree>
    <p:extLst>
      <p:ext uri="{BB962C8B-B14F-4D97-AF65-F5344CB8AC3E}">
        <p14:creationId xmlns:p14="http://schemas.microsoft.com/office/powerpoint/2010/main" val="1373110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34</a:t>
            </a:fld>
            <a:endParaRPr lang="en-CA" dirty="0"/>
          </a:p>
        </p:txBody>
      </p:sp>
    </p:spTree>
    <p:extLst>
      <p:ext uri="{BB962C8B-B14F-4D97-AF65-F5344CB8AC3E}">
        <p14:creationId xmlns:p14="http://schemas.microsoft.com/office/powerpoint/2010/main" val="149458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35</a:t>
            </a:fld>
            <a:endParaRPr lang="en-CA" dirty="0"/>
          </a:p>
        </p:txBody>
      </p:sp>
    </p:spTree>
    <p:extLst>
      <p:ext uri="{BB962C8B-B14F-4D97-AF65-F5344CB8AC3E}">
        <p14:creationId xmlns:p14="http://schemas.microsoft.com/office/powerpoint/2010/main" val="606100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36</a:t>
            </a:fld>
            <a:endParaRPr lang="en-CA" dirty="0"/>
          </a:p>
        </p:txBody>
      </p:sp>
    </p:spTree>
    <p:extLst>
      <p:ext uri="{BB962C8B-B14F-4D97-AF65-F5344CB8AC3E}">
        <p14:creationId xmlns:p14="http://schemas.microsoft.com/office/powerpoint/2010/main" val="3385212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37</a:t>
            </a:fld>
            <a:endParaRPr lang="en-CA" dirty="0"/>
          </a:p>
        </p:txBody>
      </p:sp>
    </p:spTree>
    <p:extLst>
      <p:ext uri="{BB962C8B-B14F-4D97-AF65-F5344CB8AC3E}">
        <p14:creationId xmlns:p14="http://schemas.microsoft.com/office/powerpoint/2010/main" val="3903470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38</a:t>
            </a:fld>
            <a:endParaRPr lang="en-CA" dirty="0"/>
          </a:p>
        </p:txBody>
      </p:sp>
    </p:spTree>
    <p:extLst>
      <p:ext uri="{BB962C8B-B14F-4D97-AF65-F5344CB8AC3E}">
        <p14:creationId xmlns:p14="http://schemas.microsoft.com/office/powerpoint/2010/main" val="384408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177A2-C6FE-42F5-9900-A6DE49466296}" type="slidenum">
              <a:rPr lang="en-US" smtClean="0"/>
              <a:t>14</a:t>
            </a:fld>
            <a:endParaRPr lang="en-US" dirty="0"/>
          </a:p>
        </p:txBody>
      </p:sp>
    </p:spTree>
    <p:extLst>
      <p:ext uri="{BB962C8B-B14F-4D97-AF65-F5344CB8AC3E}">
        <p14:creationId xmlns:p14="http://schemas.microsoft.com/office/powerpoint/2010/main" val="579126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39</a:t>
            </a:fld>
            <a:endParaRPr lang="en-CA" dirty="0"/>
          </a:p>
        </p:txBody>
      </p:sp>
    </p:spTree>
    <p:extLst>
      <p:ext uri="{BB962C8B-B14F-4D97-AF65-F5344CB8AC3E}">
        <p14:creationId xmlns:p14="http://schemas.microsoft.com/office/powerpoint/2010/main" val="267776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40</a:t>
            </a:fld>
            <a:endParaRPr lang="en-CA" dirty="0"/>
          </a:p>
        </p:txBody>
      </p:sp>
    </p:spTree>
    <p:extLst>
      <p:ext uri="{BB962C8B-B14F-4D97-AF65-F5344CB8AC3E}">
        <p14:creationId xmlns:p14="http://schemas.microsoft.com/office/powerpoint/2010/main" val="1040321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41</a:t>
            </a:fld>
            <a:endParaRPr lang="en-CA" dirty="0"/>
          </a:p>
        </p:txBody>
      </p:sp>
    </p:spTree>
    <p:extLst>
      <p:ext uri="{BB962C8B-B14F-4D97-AF65-F5344CB8AC3E}">
        <p14:creationId xmlns:p14="http://schemas.microsoft.com/office/powerpoint/2010/main" val="844865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42</a:t>
            </a:fld>
            <a:endParaRPr lang="en-CA" dirty="0"/>
          </a:p>
        </p:txBody>
      </p:sp>
    </p:spTree>
    <p:extLst>
      <p:ext uri="{BB962C8B-B14F-4D97-AF65-F5344CB8AC3E}">
        <p14:creationId xmlns:p14="http://schemas.microsoft.com/office/powerpoint/2010/main" val="914139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43</a:t>
            </a:fld>
            <a:endParaRPr lang="en-CA" dirty="0"/>
          </a:p>
        </p:txBody>
      </p:sp>
    </p:spTree>
    <p:extLst>
      <p:ext uri="{BB962C8B-B14F-4D97-AF65-F5344CB8AC3E}">
        <p14:creationId xmlns:p14="http://schemas.microsoft.com/office/powerpoint/2010/main" val="1760507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44</a:t>
            </a:fld>
            <a:endParaRPr lang="en-CA" dirty="0"/>
          </a:p>
        </p:txBody>
      </p:sp>
    </p:spTree>
    <p:extLst>
      <p:ext uri="{BB962C8B-B14F-4D97-AF65-F5344CB8AC3E}">
        <p14:creationId xmlns:p14="http://schemas.microsoft.com/office/powerpoint/2010/main" val="4292557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45</a:t>
            </a:fld>
            <a:endParaRPr lang="en-CA" dirty="0"/>
          </a:p>
        </p:txBody>
      </p:sp>
    </p:spTree>
    <p:extLst>
      <p:ext uri="{BB962C8B-B14F-4D97-AF65-F5344CB8AC3E}">
        <p14:creationId xmlns:p14="http://schemas.microsoft.com/office/powerpoint/2010/main" val="2751463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46</a:t>
            </a:fld>
            <a:endParaRPr lang="en-CA" dirty="0"/>
          </a:p>
        </p:txBody>
      </p:sp>
    </p:spTree>
    <p:extLst>
      <p:ext uri="{BB962C8B-B14F-4D97-AF65-F5344CB8AC3E}">
        <p14:creationId xmlns:p14="http://schemas.microsoft.com/office/powerpoint/2010/main" val="1198178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47</a:t>
            </a:fld>
            <a:endParaRPr lang="en-CA" dirty="0"/>
          </a:p>
        </p:txBody>
      </p:sp>
    </p:spTree>
    <p:extLst>
      <p:ext uri="{BB962C8B-B14F-4D97-AF65-F5344CB8AC3E}">
        <p14:creationId xmlns:p14="http://schemas.microsoft.com/office/powerpoint/2010/main" val="298421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48</a:t>
            </a:fld>
            <a:endParaRPr lang="en-CA" dirty="0"/>
          </a:p>
        </p:txBody>
      </p:sp>
    </p:spTree>
    <p:extLst>
      <p:ext uri="{BB962C8B-B14F-4D97-AF65-F5344CB8AC3E}">
        <p14:creationId xmlns:p14="http://schemas.microsoft.com/office/powerpoint/2010/main" val="87455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9177A2-C6FE-42F5-9900-A6DE49466296}" type="slidenum">
              <a:rPr lang="en-US" smtClean="0"/>
              <a:t>18</a:t>
            </a:fld>
            <a:endParaRPr lang="en-US" dirty="0"/>
          </a:p>
        </p:txBody>
      </p:sp>
    </p:spTree>
    <p:extLst>
      <p:ext uri="{BB962C8B-B14F-4D97-AF65-F5344CB8AC3E}">
        <p14:creationId xmlns:p14="http://schemas.microsoft.com/office/powerpoint/2010/main" val="376464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49</a:t>
            </a:fld>
            <a:endParaRPr lang="en-CA" dirty="0"/>
          </a:p>
        </p:txBody>
      </p:sp>
    </p:spTree>
    <p:extLst>
      <p:ext uri="{BB962C8B-B14F-4D97-AF65-F5344CB8AC3E}">
        <p14:creationId xmlns:p14="http://schemas.microsoft.com/office/powerpoint/2010/main" val="1323696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50</a:t>
            </a:fld>
            <a:endParaRPr lang="en-CA" dirty="0"/>
          </a:p>
        </p:txBody>
      </p:sp>
    </p:spTree>
    <p:extLst>
      <p:ext uri="{BB962C8B-B14F-4D97-AF65-F5344CB8AC3E}">
        <p14:creationId xmlns:p14="http://schemas.microsoft.com/office/powerpoint/2010/main" val="2373245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51</a:t>
            </a:fld>
            <a:endParaRPr lang="en-CA" dirty="0"/>
          </a:p>
        </p:txBody>
      </p:sp>
    </p:spTree>
    <p:extLst>
      <p:ext uri="{BB962C8B-B14F-4D97-AF65-F5344CB8AC3E}">
        <p14:creationId xmlns:p14="http://schemas.microsoft.com/office/powerpoint/2010/main" val="208946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52</a:t>
            </a:fld>
            <a:endParaRPr lang="en-CA" dirty="0"/>
          </a:p>
        </p:txBody>
      </p:sp>
    </p:spTree>
    <p:extLst>
      <p:ext uri="{BB962C8B-B14F-4D97-AF65-F5344CB8AC3E}">
        <p14:creationId xmlns:p14="http://schemas.microsoft.com/office/powerpoint/2010/main" val="3879621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53</a:t>
            </a:fld>
            <a:endParaRPr lang="en-CA" dirty="0"/>
          </a:p>
        </p:txBody>
      </p:sp>
    </p:spTree>
    <p:extLst>
      <p:ext uri="{BB962C8B-B14F-4D97-AF65-F5344CB8AC3E}">
        <p14:creationId xmlns:p14="http://schemas.microsoft.com/office/powerpoint/2010/main" val="2310127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54</a:t>
            </a:fld>
            <a:endParaRPr lang="en-CA" dirty="0"/>
          </a:p>
        </p:txBody>
      </p:sp>
    </p:spTree>
    <p:extLst>
      <p:ext uri="{BB962C8B-B14F-4D97-AF65-F5344CB8AC3E}">
        <p14:creationId xmlns:p14="http://schemas.microsoft.com/office/powerpoint/2010/main" val="173822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23</a:t>
            </a:fld>
            <a:endParaRPr lang="en-CA" dirty="0"/>
          </a:p>
        </p:txBody>
      </p:sp>
    </p:spTree>
    <p:extLst>
      <p:ext uri="{BB962C8B-B14F-4D97-AF65-F5344CB8AC3E}">
        <p14:creationId xmlns:p14="http://schemas.microsoft.com/office/powerpoint/2010/main" val="455525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24</a:t>
            </a:fld>
            <a:endParaRPr lang="en-CA" dirty="0"/>
          </a:p>
        </p:txBody>
      </p:sp>
    </p:spTree>
    <p:extLst>
      <p:ext uri="{BB962C8B-B14F-4D97-AF65-F5344CB8AC3E}">
        <p14:creationId xmlns:p14="http://schemas.microsoft.com/office/powerpoint/2010/main" val="401894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25</a:t>
            </a:fld>
            <a:endParaRPr lang="en-CA" dirty="0"/>
          </a:p>
        </p:txBody>
      </p:sp>
    </p:spTree>
    <p:extLst>
      <p:ext uri="{BB962C8B-B14F-4D97-AF65-F5344CB8AC3E}">
        <p14:creationId xmlns:p14="http://schemas.microsoft.com/office/powerpoint/2010/main" val="466070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26</a:t>
            </a:fld>
            <a:endParaRPr lang="en-CA" dirty="0"/>
          </a:p>
        </p:txBody>
      </p:sp>
    </p:spTree>
    <p:extLst>
      <p:ext uri="{BB962C8B-B14F-4D97-AF65-F5344CB8AC3E}">
        <p14:creationId xmlns:p14="http://schemas.microsoft.com/office/powerpoint/2010/main" val="123549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27</a:t>
            </a:fld>
            <a:endParaRPr lang="en-CA" dirty="0"/>
          </a:p>
        </p:txBody>
      </p:sp>
    </p:spTree>
    <p:extLst>
      <p:ext uri="{BB962C8B-B14F-4D97-AF65-F5344CB8AC3E}">
        <p14:creationId xmlns:p14="http://schemas.microsoft.com/office/powerpoint/2010/main" val="1638387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55AB32-C1CD-44A4-8B38-999B9547A97F}" type="slidenum">
              <a:rPr lang="en-CA" smtClean="0"/>
              <a:t>28</a:t>
            </a:fld>
            <a:endParaRPr lang="en-CA" dirty="0"/>
          </a:p>
        </p:txBody>
      </p:sp>
    </p:spTree>
    <p:extLst>
      <p:ext uri="{BB962C8B-B14F-4D97-AF65-F5344CB8AC3E}">
        <p14:creationId xmlns:p14="http://schemas.microsoft.com/office/powerpoint/2010/main" val="44570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425E78-848C-4609-9757-B2209AC72BFE}"/>
              </a:ext>
            </a:extLst>
          </p:cNvPr>
          <p:cNvSpPr>
            <a:spLocks noGrp="1"/>
          </p:cNvSpPr>
          <p:nvPr>
            <p:ph type="title"/>
          </p:nvPr>
        </p:nvSpPr>
        <p:spPr>
          <a:xfrm>
            <a:off x="190500" y="58104"/>
            <a:ext cx="11798299" cy="482352"/>
          </a:xfrm>
        </p:spPr>
        <p:txBody>
          <a:bodyPr/>
          <a:lstStyle>
            <a:lvl1pPr algn="l">
              <a:defRPr/>
            </a:lvl1pPr>
          </a:lstStyle>
          <a:p>
            <a:r>
              <a:rPr lang="en-US" dirty="0"/>
              <a:t>Click to edit Master title style</a:t>
            </a:r>
          </a:p>
        </p:txBody>
      </p:sp>
      <p:sp>
        <p:nvSpPr>
          <p:cNvPr id="7" name="Date Placeholder 6">
            <a:extLst>
              <a:ext uri="{FF2B5EF4-FFF2-40B4-BE49-F238E27FC236}">
                <a16:creationId xmlns:a16="http://schemas.microsoft.com/office/drawing/2014/main" id="{DD5DB38B-1155-496E-B349-06A91C6792F5}"/>
              </a:ext>
            </a:extLst>
          </p:cNvPr>
          <p:cNvSpPr>
            <a:spLocks noGrp="1"/>
          </p:cNvSpPr>
          <p:nvPr>
            <p:ph type="dt" sz="half" idx="10"/>
          </p:nvPr>
        </p:nvSpPr>
        <p:spPr/>
        <p:txBody>
          <a:bodyPr/>
          <a:lstStyle/>
          <a:p>
            <a:fld id="{C791337C-2730-4EA3-A8BC-29F2BF34C939}" type="datetime1">
              <a:rPr lang="en-IN" smtClean="0"/>
              <a:t>03-01-2024</a:t>
            </a:fld>
            <a:endParaRPr lang="en-IN" dirty="0"/>
          </a:p>
        </p:txBody>
      </p:sp>
      <p:sp>
        <p:nvSpPr>
          <p:cNvPr id="8" name="Footer Placeholder 7">
            <a:extLst>
              <a:ext uri="{FF2B5EF4-FFF2-40B4-BE49-F238E27FC236}">
                <a16:creationId xmlns:a16="http://schemas.microsoft.com/office/drawing/2014/main" id="{62F2DCAD-AC6C-4E1C-91DE-52AAE704FCC2}"/>
              </a:ext>
            </a:extLst>
          </p:cNvPr>
          <p:cNvSpPr>
            <a:spLocks noGrp="1"/>
          </p:cNvSpPr>
          <p:nvPr>
            <p:ph type="ftr" sz="quarter" idx="11"/>
          </p:nvPr>
        </p:nvSpPr>
        <p:spPr/>
        <p:txBody>
          <a:bodyPr/>
          <a:lstStyle/>
          <a:p>
            <a:endParaRPr lang="en-IN" dirty="0"/>
          </a:p>
        </p:txBody>
      </p:sp>
      <p:sp>
        <p:nvSpPr>
          <p:cNvPr id="3" name="Text Placeholder 2">
            <a:extLst>
              <a:ext uri="{FF2B5EF4-FFF2-40B4-BE49-F238E27FC236}">
                <a16:creationId xmlns:a16="http://schemas.microsoft.com/office/drawing/2014/main" id="{C084209C-AD7A-458B-94E7-7658E9AB6D15}"/>
              </a:ext>
            </a:extLst>
          </p:cNvPr>
          <p:cNvSpPr>
            <a:spLocks noGrp="1"/>
          </p:cNvSpPr>
          <p:nvPr>
            <p:ph type="body" sz="quarter" idx="13"/>
          </p:nvPr>
        </p:nvSpPr>
        <p:spPr>
          <a:xfrm>
            <a:off x="190500" y="503956"/>
            <a:ext cx="11798300" cy="228600"/>
          </a:xfrm>
        </p:spPr>
        <p:txBody>
          <a:bodyPr anchor="t">
            <a:normAutofit/>
          </a:bodyPr>
          <a:lstStyle>
            <a:lvl1pPr marL="0" indent="0">
              <a:lnSpc>
                <a:spcPct val="100000"/>
              </a:lnSpc>
              <a:spcBef>
                <a:spcPts val="0"/>
              </a:spcBef>
              <a:buNone/>
              <a:defRPr sz="900">
                <a:solidFill>
                  <a:schemeClr val="bg2">
                    <a:lumMod val="50000"/>
                  </a:schemeClr>
                </a:solidFill>
              </a:defRPr>
            </a:lvl1pPr>
          </a:lstStyle>
          <a:p>
            <a:pPr lvl="0"/>
            <a:r>
              <a:rPr lang="en-US" dirty="0"/>
              <a:t>Click to edit Master text styles</a:t>
            </a:r>
          </a:p>
        </p:txBody>
      </p:sp>
      <p:sp>
        <p:nvSpPr>
          <p:cNvPr id="11" name="Slide Number Placeholder 5">
            <a:extLst>
              <a:ext uri="{FF2B5EF4-FFF2-40B4-BE49-F238E27FC236}">
                <a16:creationId xmlns:a16="http://schemas.microsoft.com/office/drawing/2014/main" id="{8800006E-6445-DA25-540A-85C6DFC68B1F}"/>
              </a:ext>
            </a:extLst>
          </p:cNvPr>
          <p:cNvSpPr>
            <a:spLocks noGrp="1"/>
          </p:cNvSpPr>
          <p:nvPr>
            <p:ph type="sldNum" sz="quarter" idx="4"/>
          </p:nvPr>
        </p:nvSpPr>
        <p:spPr>
          <a:xfrm>
            <a:off x="11795284" y="6564653"/>
            <a:ext cx="390664" cy="223649"/>
          </a:xfrm>
          <a:prstGeom prst="rect">
            <a:avLst/>
          </a:prstGeom>
        </p:spPr>
        <p:txBody>
          <a:bodyPr vert="horz" lIns="91440" tIns="45720" rIns="91440" bIns="45720" rtlCol="0" anchor="ctr"/>
          <a:lstStyle>
            <a:lvl1pPr algn="ctr">
              <a:defRPr sz="800" b="0">
                <a:solidFill>
                  <a:schemeClr val="tx2">
                    <a:lumMod val="75000"/>
                    <a:lumOff val="25000"/>
                  </a:schemeClr>
                </a:solidFill>
                <a:latin typeface="Arial" panose="020B0604020202020204" pitchFamily="34" charset="0"/>
                <a:cs typeface="Arial" panose="020B0604020202020204" pitchFamily="34" charset="0"/>
              </a:defRPr>
            </a:lvl1pPr>
          </a:lstStyle>
          <a:p>
            <a:fld id="{9B606DC3-B9BD-4519-8992-154CA46BED54}" type="slidenum">
              <a:rPr lang="en-IN" smtClean="0"/>
              <a:pPr/>
              <a:t>‹#›</a:t>
            </a:fld>
            <a:endParaRPr lang="en-IN" dirty="0"/>
          </a:p>
        </p:txBody>
      </p:sp>
    </p:spTree>
    <p:extLst>
      <p:ext uri="{BB962C8B-B14F-4D97-AF65-F5344CB8AC3E}">
        <p14:creationId xmlns:p14="http://schemas.microsoft.com/office/powerpoint/2010/main" val="682404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D87D84A-AAA6-D777-C791-DE903280F925}"/>
              </a:ext>
            </a:extLst>
          </p:cNvPr>
          <p:cNvSpPr>
            <a:spLocks noGrp="1"/>
          </p:cNvSpPr>
          <p:nvPr>
            <p:ph type="pic" sz="quarter" idx="14"/>
          </p:nvPr>
        </p:nvSpPr>
        <p:spPr>
          <a:xfrm>
            <a:off x="2194490" y="2039061"/>
            <a:ext cx="3351784" cy="4508231"/>
          </a:xfrm>
          <a:custGeom>
            <a:avLst/>
            <a:gdLst>
              <a:gd name="connsiteX0" fmla="*/ 0 w 3351784"/>
              <a:gd name="connsiteY0" fmla="*/ 0 h 4508231"/>
              <a:gd name="connsiteX1" fmla="*/ 3351784 w 3351784"/>
              <a:gd name="connsiteY1" fmla="*/ 0 h 4508231"/>
              <a:gd name="connsiteX2" fmla="*/ 3351784 w 3351784"/>
              <a:gd name="connsiteY2" fmla="*/ 4508231 h 4508231"/>
              <a:gd name="connsiteX3" fmla="*/ 0 w 3351784"/>
              <a:gd name="connsiteY3" fmla="*/ 4508231 h 4508231"/>
            </a:gdLst>
            <a:ahLst/>
            <a:cxnLst>
              <a:cxn ang="0">
                <a:pos x="connsiteX0" y="connsiteY0"/>
              </a:cxn>
              <a:cxn ang="0">
                <a:pos x="connsiteX1" y="connsiteY1"/>
              </a:cxn>
              <a:cxn ang="0">
                <a:pos x="connsiteX2" y="connsiteY2"/>
              </a:cxn>
              <a:cxn ang="0">
                <a:pos x="connsiteX3" y="connsiteY3"/>
              </a:cxn>
            </a:cxnLst>
            <a:rect l="l" t="t" r="r" b="b"/>
            <a:pathLst>
              <a:path w="3351784" h="4508231">
                <a:moveTo>
                  <a:pt x="0" y="0"/>
                </a:moveTo>
                <a:lnTo>
                  <a:pt x="3351784" y="0"/>
                </a:lnTo>
                <a:lnTo>
                  <a:pt x="3351784" y="4508231"/>
                </a:lnTo>
                <a:lnTo>
                  <a:pt x="0" y="4508231"/>
                </a:lnTo>
                <a:close/>
              </a:path>
            </a:pathLst>
          </a:custGeom>
        </p:spPr>
        <p:txBody>
          <a:bodyPr wrap="square">
            <a:noAutofit/>
          </a:bodyPr>
          <a:lstStyle/>
          <a:p>
            <a:endParaRPr lang="en-US" dirty="0"/>
          </a:p>
        </p:txBody>
      </p:sp>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p:txBody>
          <a:bodyPr/>
          <a:lstStyle/>
          <a:p>
            <a:fld id="{7E653CDB-E8DC-4D23-B7E7-79510F0CD256}" type="slidenum">
              <a:rPr lang="en-US" smtClean="0"/>
              <a:t>‹#›</a:t>
            </a:fld>
            <a:endParaRPr lang="en-US" dirty="0"/>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2327813" y="742672"/>
            <a:ext cx="3081528" cy="969264"/>
          </a:xfrm>
        </p:spPr>
        <p:txBody>
          <a:bodyPr anchor="t">
            <a:noAutofit/>
          </a:bodyPr>
          <a:lstStyle>
            <a:lvl1pPr marL="0" indent="0" algn="ctr">
              <a:lnSpc>
                <a:spcPct val="100000"/>
              </a:lnSpc>
              <a:spcBef>
                <a:spcPts val="0"/>
              </a:spcBef>
              <a:buNone/>
              <a:defRPr sz="900">
                <a:solidFill>
                  <a:schemeClr val="accent2">
                    <a:lumMod val="20000"/>
                    <a:lumOff val="8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rot="16200000">
            <a:off x="-1587854" y="2746469"/>
            <a:ext cx="5212080" cy="1362456"/>
          </a:xfrm>
        </p:spPr>
        <p:txBody>
          <a:bodyPr/>
          <a:lstStyle>
            <a:lvl1pPr algn="ctr">
              <a:defRPr sz="4000">
                <a:solidFill>
                  <a:schemeClr val="tx2">
                    <a:lumMod val="85000"/>
                    <a:lumOff val="15000"/>
                  </a:schemeClr>
                </a:solidFill>
              </a:defRPr>
            </a:lvl1pPr>
          </a:lstStyle>
          <a:p>
            <a:r>
              <a:rPr lang="en-US" dirty="0"/>
              <a:t>Click to edit Master title style</a:t>
            </a:r>
          </a:p>
        </p:txBody>
      </p:sp>
    </p:spTree>
    <p:extLst>
      <p:ext uri="{BB962C8B-B14F-4D97-AF65-F5344CB8AC3E}">
        <p14:creationId xmlns:p14="http://schemas.microsoft.com/office/powerpoint/2010/main" val="198803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le Slide">
    <p:bg>
      <p:bgRef idx="1001">
        <a:schemeClr val="bg2"/>
      </p:bgRef>
    </p:bg>
    <p:spTree>
      <p:nvGrpSpPr>
        <p:cNvPr id="1" name=""/>
        <p:cNvGrpSpPr/>
        <p:nvPr/>
      </p:nvGrpSpPr>
      <p:grpSpPr>
        <a:xfrm>
          <a:off x="0" y="0"/>
          <a:ext cx="0" cy="0"/>
          <a:chOff x="0" y="0"/>
          <a:chExt cx="0" cy="0"/>
        </a:xfrm>
      </p:grpSpPr>
      <p:pic>
        <p:nvPicPr>
          <p:cNvPr id="4" name="Graphic 3" descr="Single gear with solid fill">
            <a:extLst>
              <a:ext uri="{FF2B5EF4-FFF2-40B4-BE49-F238E27FC236}">
                <a16:creationId xmlns:a16="http://schemas.microsoft.com/office/drawing/2014/main" id="{963EFEA2-EFA5-4EFD-AD1E-0913E42D42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36643" y="5299986"/>
            <a:ext cx="914400" cy="914400"/>
          </a:xfrm>
          <a:prstGeom prst="rect">
            <a:avLst/>
          </a:prstGeom>
        </p:spPr>
      </p:pic>
      <p:sp>
        <p:nvSpPr>
          <p:cNvPr id="3" name="Subtitle 2">
            <a:extLst>
              <a:ext uri="{FF2B5EF4-FFF2-40B4-BE49-F238E27FC236}">
                <a16:creationId xmlns:a16="http://schemas.microsoft.com/office/drawing/2014/main" id="{D15D4841-A1F4-41A2-8BA6-BD8D8251ACED}"/>
              </a:ext>
            </a:extLst>
          </p:cNvPr>
          <p:cNvSpPr>
            <a:spLocks noGrp="1"/>
          </p:cNvSpPr>
          <p:nvPr>
            <p:ph type="subTitle" idx="1"/>
          </p:nvPr>
        </p:nvSpPr>
        <p:spPr>
          <a:xfrm>
            <a:off x="254630" y="5030238"/>
            <a:ext cx="2651760" cy="539496"/>
          </a:xfrm>
        </p:spPr>
        <p:txBody>
          <a:bodyPr anchor="ctr">
            <a:normAutofit/>
          </a:bodyPr>
          <a:lstStyle>
            <a:lvl1pPr marL="0" indent="0" algn="l">
              <a:buNone/>
              <a:defRPr sz="1600">
                <a:solidFill>
                  <a:schemeClr val="tx2">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Rectangle 4">
            <a:extLst>
              <a:ext uri="{FF2B5EF4-FFF2-40B4-BE49-F238E27FC236}">
                <a16:creationId xmlns:a16="http://schemas.microsoft.com/office/drawing/2014/main" id="{294AB8A9-6240-A57D-8E08-78B4BEF883F8}"/>
              </a:ext>
            </a:extLst>
          </p:cNvPr>
          <p:cNvSpPr/>
          <p:nvPr userDrawn="1"/>
        </p:nvSpPr>
        <p:spPr>
          <a:xfrm>
            <a:off x="5558052" y="296800"/>
            <a:ext cx="3404448" cy="34044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BA25784-3D14-AACF-C1E7-33BE4F16637B}"/>
              </a:ext>
            </a:extLst>
          </p:cNvPr>
          <p:cNvGrpSpPr/>
          <p:nvPr/>
        </p:nvGrpSpPr>
        <p:grpSpPr>
          <a:xfrm>
            <a:off x="2440644" y="5030237"/>
            <a:ext cx="152477" cy="657282"/>
            <a:chOff x="5176512" y="3568414"/>
            <a:chExt cx="152477" cy="657282"/>
          </a:xfrm>
          <a:solidFill>
            <a:schemeClr val="accent2">
              <a:lumMod val="60000"/>
              <a:lumOff val="40000"/>
            </a:schemeClr>
          </a:solidFill>
        </p:grpSpPr>
        <p:sp>
          <p:nvSpPr>
            <p:cNvPr id="10" name="Freeform: Shape 9">
              <a:extLst>
                <a:ext uri="{FF2B5EF4-FFF2-40B4-BE49-F238E27FC236}">
                  <a16:creationId xmlns:a16="http://schemas.microsoft.com/office/drawing/2014/main" id="{2526473A-9D47-B3B2-BF07-EB53E669C6E2}"/>
                </a:ext>
              </a:extLst>
            </p:cNvPr>
            <p:cNvSpPr/>
            <p:nvPr/>
          </p:nvSpPr>
          <p:spPr>
            <a:xfrm>
              <a:off x="5300414" y="3568414"/>
              <a:ext cx="28575" cy="657225"/>
            </a:xfrm>
            <a:custGeom>
              <a:avLst/>
              <a:gdLst>
                <a:gd name="connsiteX0" fmla="*/ 7144 w 28575"/>
                <a:gd name="connsiteY0" fmla="*/ 651415 h 657225"/>
                <a:gd name="connsiteX1" fmla="*/ 7144 w 28575"/>
                <a:gd name="connsiteY1" fmla="*/ 7144 h 657225"/>
                <a:gd name="connsiteX2" fmla="*/ 29242 w 28575"/>
                <a:gd name="connsiteY2" fmla="*/ 7144 h 657225"/>
                <a:gd name="connsiteX3" fmla="*/ 29242 w 28575"/>
                <a:gd name="connsiteY3" fmla="*/ 651415 h 657225"/>
              </a:gdLst>
              <a:ahLst/>
              <a:cxnLst>
                <a:cxn ang="0">
                  <a:pos x="connsiteX0" y="connsiteY0"/>
                </a:cxn>
                <a:cxn ang="0">
                  <a:pos x="connsiteX1" y="connsiteY1"/>
                </a:cxn>
                <a:cxn ang="0">
                  <a:pos x="connsiteX2" y="connsiteY2"/>
                </a:cxn>
                <a:cxn ang="0">
                  <a:pos x="connsiteX3" y="connsiteY3"/>
                </a:cxn>
              </a:cxnLst>
              <a:rect l="l" t="t" r="r" b="b"/>
              <a:pathLst>
                <a:path w="28575" h="657225">
                  <a:moveTo>
                    <a:pt x="7144" y="651415"/>
                  </a:moveTo>
                  <a:lnTo>
                    <a:pt x="7144" y="7144"/>
                  </a:lnTo>
                  <a:lnTo>
                    <a:pt x="29242" y="7144"/>
                  </a:lnTo>
                  <a:lnTo>
                    <a:pt x="29242" y="651415"/>
                  </a:ln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DCCC80B4-8036-1BFE-F9C0-E311673F980F}"/>
                </a:ext>
              </a:extLst>
            </p:cNvPr>
            <p:cNvSpPr/>
            <p:nvPr/>
          </p:nvSpPr>
          <p:spPr>
            <a:xfrm>
              <a:off x="5238451" y="3568444"/>
              <a:ext cx="28575" cy="657225"/>
            </a:xfrm>
            <a:custGeom>
              <a:avLst/>
              <a:gdLst>
                <a:gd name="connsiteX0" fmla="*/ 29242 w 28575"/>
                <a:gd name="connsiteY0" fmla="*/ 7144 h 657225"/>
                <a:gd name="connsiteX1" fmla="*/ 29242 w 28575"/>
                <a:gd name="connsiteY1" fmla="*/ 651415 h 657225"/>
                <a:gd name="connsiteX2" fmla="*/ 7144 w 28575"/>
                <a:gd name="connsiteY2" fmla="*/ 651415 h 657225"/>
                <a:gd name="connsiteX3" fmla="*/ 7144 w 28575"/>
                <a:gd name="connsiteY3" fmla="*/ 7144 h 657225"/>
              </a:gdLst>
              <a:ahLst/>
              <a:cxnLst>
                <a:cxn ang="0">
                  <a:pos x="connsiteX0" y="connsiteY0"/>
                </a:cxn>
                <a:cxn ang="0">
                  <a:pos x="connsiteX1" y="connsiteY1"/>
                </a:cxn>
                <a:cxn ang="0">
                  <a:pos x="connsiteX2" y="connsiteY2"/>
                </a:cxn>
                <a:cxn ang="0">
                  <a:pos x="connsiteX3" y="connsiteY3"/>
                </a:cxn>
              </a:cxnLst>
              <a:rect l="l" t="t" r="r" b="b"/>
              <a:pathLst>
                <a:path w="28575" h="657225">
                  <a:moveTo>
                    <a:pt x="29242" y="7144"/>
                  </a:moveTo>
                  <a:lnTo>
                    <a:pt x="29242" y="651415"/>
                  </a:lnTo>
                  <a:lnTo>
                    <a:pt x="7144" y="651415"/>
                  </a:lnTo>
                  <a:lnTo>
                    <a:pt x="7144" y="7144"/>
                  </a:ln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23D4DC4-1D43-7BF2-1393-8C9277B8A7C0}"/>
                </a:ext>
              </a:extLst>
            </p:cNvPr>
            <p:cNvSpPr/>
            <p:nvPr/>
          </p:nvSpPr>
          <p:spPr>
            <a:xfrm>
              <a:off x="5176512" y="3568471"/>
              <a:ext cx="28575" cy="657225"/>
            </a:xfrm>
            <a:custGeom>
              <a:avLst/>
              <a:gdLst>
                <a:gd name="connsiteX0" fmla="*/ 29242 w 28575"/>
                <a:gd name="connsiteY0" fmla="*/ 7144 h 657225"/>
                <a:gd name="connsiteX1" fmla="*/ 29242 w 28575"/>
                <a:gd name="connsiteY1" fmla="*/ 651415 h 657225"/>
                <a:gd name="connsiteX2" fmla="*/ 7144 w 28575"/>
                <a:gd name="connsiteY2" fmla="*/ 651415 h 657225"/>
                <a:gd name="connsiteX3" fmla="*/ 7144 w 28575"/>
                <a:gd name="connsiteY3" fmla="*/ 7144 h 657225"/>
              </a:gdLst>
              <a:ahLst/>
              <a:cxnLst>
                <a:cxn ang="0">
                  <a:pos x="connsiteX0" y="connsiteY0"/>
                </a:cxn>
                <a:cxn ang="0">
                  <a:pos x="connsiteX1" y="connsiteY1"/>
                </a:cxn>
                <a:cxn ang="0">
                  <a:pos x="connsiteX2" y="connsiteY2"/>
                </a:cxn>
                <a:cxn ang="0">
                  <a:pos x="connsiteX3" y="connsiteY3"/>
                </a:cxn>
              </a:cxnLst>
              <a:rect l="l" t="t" r="r" b="b"/>
              <a:pathLst>
                <a:path w="28575" h="657225">
                  <a:moveTo>
                    <a:pt x="29242" y="7144"/>
                  </a:moveTo>
                  <a:lnTo>
                    <a:pt x="29242" y="651415"/>
                  </a:lnTo>
                  <a:lnTo>
                    <a:pt x="7144" y="651415"/>
                  </a:lnTo>
                  <a:lnTo>
                    <a:pt x="7144" y="7144"/>
                  </a:lnTo>
                  <a:close/>
                </a:path>
              </a:pathLst>
            </a:custGeom>
            <a:grpFill/>
            <a:ln w="9525" cap="flat">
              <a:noFill/>
              <a:prstDash val="solid"/>
              <a:miter/>
            </a:ln>
          </p:spPr>
          <p:txBody>
            <a:bodyPr rtlCol="0" anchor="ctr"/>
            <a:lstStyle/>
            <a:p>
              <a:endParaRPr lang="en-US" dirty="0"/>
            </a:p>
          </p:txBody>
        </p:sp>
      </p:grpSp>
      <p:sp>
        <p:nvSpPr>
          <p:cNvPr id="13" name="Oval 12">
            <a:extLst>
              <a:ext uri="{FF2B5EF4-FFF2-40B4-BE49-F238E27FC236}">
                <a16:creationId xmlns:a16="http://schemas.microsoft.com/office/drawing/2014/main" id="{4BA19BD9-86F8-772C-B955-1D4DEE188248}"/>
              </a:ext>
            </a:extLst>
          </p:cNvPr>
          <p:cNvSpPr/>
          <p:nvPr userDrawn="1"/>
        </p:nvSpPr>
        <p:spPr>
          <a:xfrm>
            <a:off x="-1286829" y="-897355"/>
            <a:ext cx="4807608" cy="48076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66F5022A-0978-6B47-4A3A-299A2ACA54ED}"/>
              </a:ext>
            </a:extLst>
          </p:cNvPr>
          <p:cNvSpPr/>
          <p:nvPr userDrawn="1"/>
        </p:nvSpPr>
        <p:spPr>
          <a:xfrm>
            <a:off x="3235081" y="1185214"/>
            <a:ext cx="1074752" cy="204466"/>
          </a:xfrm>
          <a:custGeom>
            <a:avLst/>
            <a:gdLst>
              <a:gd name="connsiteX0" fmla="*/ 1046463 w 1074752"/>
              <a:gd name="connsiteY0" fmla="*/ 147886 h 204466"/>
              <a:gd name="connsiteX1" fmla="*/ 1074752 w 1074752"/>
              <a:gd name="connsiteY1" fmla="*/ 176177 h 204466"/>
              <a:gd name="connsiteX2" fmla="*/ 1046463 w 1074752"/>
              <a:gd name="connsiteY2" fmla="*/ 204466 h 204466"/>
              <a:gd name="connsiteX3" fmla="*/ 1018172 w 1074752"/>
              <a:gd name="connsiteY3" fmla="*/ 176177 h 204466"/>
              <a:gd name="connsiteX4" fmla="*/ 1046463 w 1074752"/>
              <a:gd name="connsiteY4" fmla="*/ 147886 h 204466"/>
              <a:gd name="connsiteX5" fmla="*/ 902465 w 1074752"/>
              <a:gd name="connsiteY5" fmla="*/ 147886 h 204466"/>
              <a:gd name="connsiteX6" fmla="*/ 930754 w 1074752"/>
              <a:gd name="connsiteY6" fmla="*/ 176177 h 204466"/>
              <a:gd name="connsiteX7" fmla="*/ 902465 w 1074752"/>
              <a:gd name="connsiteY7" fmla="*/ 204466 h 204466"/>
              <a:gd name="connsiteX8" fmla="*/ 874174 w 1074752"/>
              <a:gd name="connsiteY8" fmla="*/ 176177 h 204466"/>
              <a:gd name="connsiteX9" fmla="*/ 902465 w 1074752"/>
              <a:gd name="connsiteY9" fmla="*/ 147886 h 204466"/>
              <a:gd name="connsiteX10" fmla="*/ 754848 w 1074752"/>
              <a:gd name="connsiteY10" fmla="*/ 147886 h 204466"/>
              <a:gd name="connsiteX11" fmla="*/ 783137 w 1074752"/>
              <a:gd name="connsiteY11" fmla="*/ 176177 h 204466"/>
              <a:gd name="connsiteX12" fmla="*/ 754848 w 1074752"/>
              <a:gd name="connsiteY12" fmla="*/ 204466 h 204466"/>
              <a:gd name="connsiteX13" fmla="*/ 726557 w 1074752"/>
              <a:gd name="connsiteY13" fmla="*/ 176177 h 204466"/>
              <a:gd name="connsiteX14" fmla="*/ 754848 w 1074752"/>
              <a:gd name="connsiteY14" fmla="*/ 147886 h 204466"/>
              <a:gd name="connsiteX15" fmla="*/ 610848 w 1074752"/>
              <a:gd name="connsiteY15" fmla="*/ 147886 h 204466"/>
              <a:gd name="connsiteX16" fmla="*/ 639139 w 1074752"/>
              <a:gd name="connsiteY16" fmla="*/ 176177 h 204466"/>
              <a:gd name="connsiteX17" fmla="*/ 610848 w 1074752"/>
              <a:gd name="connsiteY17" fmla="*/ 204466 h 204466"/>
              <a:gd name="connsiteX18" fmla="*/ 582559 w 1074752"/>
              <a:gd name="connsiteY18" fmla="*/ 176177 h 204466"/>
              <a:gd name="connsiteX19" fmla="*/ 610848 w 1074752"/>
              <a:gd name="connsiteY19" fmla="*/ 147886 h 204466"/>
              <a:gd name="connsiteX20" fmla="*/ 463902 w 1074752"/>
              <a:gd name="connsiteY20" fmla="*/ 147886 h 204466"/>
              <a:gd name="connsiteX21" fmla="*/ 492193 w 1074752"/>
              <a:gd name="connsiteY21" fmla="*/ 176177 h 204466"/>
              <a:gd name="connsiteX22" fmla="*/ 463902 w 1074752"/>
              <a:gd name="connsiteY22" fmla="*/ 204466 h 204466"/>
              <a:gd name="connsiteX23" fmla="*/ 435613 w 1074752"/>
              <a:gd name="connsiteY23" fmla="*/ 176177 h 204466"/>
              <a:gd name="connsiteX24" fmla="*/ 463902 w 1074752"/>
              <a:gd name="connsiteY24" fmla="*/ 147886 h 204466"/>
              <a:gd name="connsiteX25" fmla="*/ 319906 w 1074752"/>
              <a:gd name="connsiteY25" fmla="*/ 147886 h 204466"/>
              <a:gd name="connsiteX26" fmla="*/ 348195 w 1074752"/>
              <a:gd name="connsiteY26" fmla="*/ 176177 h 204466"/>
              <a:gd name="connsiteX27" fmla="*/ 319906 w 1074752"/>
              <a:gd name="connsiteY27" fmla="*/ 204466 h 204466"/>
              <a:gd name="connsiteX28" fmla="*/ 291615 w 1074752"/>
              <a:gd name="connsiteY28" fmla="*/ 176177 h 204466"/>
              <a:gd name="connsiteX29" fmla="*/ 319906 w 1074752"/>
              <a:gd name="connsiteY29" fmla="*/ 147886 h 204466"/>
              <a:gd name="connsiteX30" fmla="*/ 172288 w 1074752"/>
              <a:gd name="connsiteY30" fmla="*/ 147886 h 204466"/>
              <a:gd name="connsiteX31" fmla="*/ 200577 w 1074752"/>
              <a:gd name="connsiteY31" fmla="*/ 176177 h 204466"/>
              <a:gd name="connsiteX32" fmla="*/ 172288 w 1074752"/>
              <a:gd name="connsiteY32" fmla="*/ 204466 h 204466"/>
              <a:gd name="connsiteX33" fmla="*/ 143998 w 1074752"/>
              <a:gd name="connsiteY33" fmla="*/ 176177 h 204466"/>
              <a:gd name="connsiteX34" fmla="*/ 172288 w 1074752"/>
              <a:gd name="connsiteY34" fmla="*/ 147886 h 204466"/>
              <a:gd name="connsiteX35" fmla="*/ 28289 w 1074752"/>
              <a:gd name="connsiteY35" fmla="*/ 147886 h 204466"/>
              <a:gd name="connsiteX36" fmla="*/ 56579 w 1074752"/>
              <a:gd name="connsiteY36" fmla="*/ 176177 h 204466"/>
              <a:gd name="connsiteX37" fmla="*/ 28289 w 1074752"/>
              <a:gd name="connsiteY37" fmla="*/ 204466 h 204466"/>
              <a:gd name="connsiteX38" fmla="*/ 0 w 1074752"/>
              <a:gd name="connsiteY38" fmla="*/ 176177 h 204466"/>
              <a:gd name="connsiteX39" fmla="*/ 28289 w 1074752"/>
              <a:gd name="connsiteY39" fmla="*/ 147886 h 204466"/>
              <a:gd name="connsiteX40" fmla="*/ 1046463 w 1074752"/>
              <a:gd name="connsiteY40" fmla="*/ 0 h 204466"/>
              <a:gd name="connsiteX41" fmla="*/ 1074752 w 1074752"/>
              <a:gd name="connsiteY41" fmla="*/ 28289 h 204466"/>
              <a:gd name="connsiteX42" fmla="*/ 1046463 w 1074752"/>
              <a:gd name="connsiteY42" fmla="*/ 56580 h 204466"/>
              <a:gd name="connsiteX43" fmla="*/ 1018172 w 1074752"/>
              <a:gd name="connsiteY43" fmla="*/ 28289 h 204466"/>
              <a:gd name="connsiteX44" fmla="*/ 1046463 w 1074752"/>
              <a:gd name="connsiteY44" fmla="*/ 0 h 204466"/>
              <a:gd name="connsiteX45" fmla="*/ 902465 w 1074752"/>
              <a:gd name="connsiteY45" fmla="*/ 0 h 204466"/>
              <a:gd name="connsiteX46" fmla="*/ 930754 w 1074752"/>
              <a:gd name="connsiteY46" fmla="*/ 28289 h 204466"/>
              <a:gd name="connsiteX47" fmla="*/ 902465 w 1074752"/>
              <a:gd name="connsiteY47" fmla="*/ 56580 h 204466"/>
              <a:gd name="connsiteX48" fmla="*/ 874174 w 1074752"/>
              <a:gd name="connsiteY48" fmla="*/ 28289 h 204466"/>
              <a:gd name="connsiteX49" fmla="*/ 902465 w 1074752"/>
              <a:gd name="connsiteY49" fmla="*/ 0 h 204466"/>
              <a:gd name="connsiteX50" fmla="*/ 754848 w 1074752"/>
              <a:gd name="connsiteY50" fmla="*/ 0 h 204466"/>
              <a:gd name="connsiteX51" fmla="*/ 783137 w 1074752"/>
              <a:gd name="connsiteY51" fmla="*/ 28289 h 204466"/>
              <a:gd name="connsiteX52" fmla="*/ 754848 w 1074752"/>
              <a:gd name="connsiteY52" fmla="*/ 56580 h 204466"/>
              <a:gd name="connsiteX53" fmla="*/ 726557 w 1074752"/>
              <a:gd name="connsiteY53" fmla="*/ 28289 h 204466"/>
              <a:gd name="connsiteX54" fmla="*/ 754848 w 1074752"/>
              <a:gd name="connsiteY54" fmla="*/ 0 h 204466"/>
              <a:gd name="connsiteX55" fmla="*/ 610851 w 1074752"/>
              <a:gd name="connsiteY55" fmla="*/ 0 h 204466"/>
              <a:gd name="connsiteX56" fmla="*/ 639140 w 1074752"/>
              <a:gd name="connsiteY56" fmla="*/ 28289 h 204466"/>
              <a:gd name="connsiteX57" fmla="*/ 610851 w 1074752"/>
              <a:gd name="connsiteY57" fmla="*/ 56580 h 204466"/>
              <a:gd name="connsiteX58" fmla="*/ 582560 w 1074752"/>
              <a:gd name="connsiteY58" fmla="*/ 28289 h 204466"/>
              <a:gd name="connsiteX59" fmla="*/ 610851 w 1074752"/>
              <a:gd name="connsiteY59" fmla="*/ 0 h 204466"/>
              <a:gd name="connsiteX60" fmla="*/ 463902 w 1074752"/>
              <a:gd name="connsiteY60" fmla="*/ 0 h 204466"/>
              <a:gd name="connsiteX61" fmla="*/ 492193 w 1074752"/>
              <a:gd name="connsiteY61" fmla="*/ 28289 h 204466"/>
              <a:gd name="connsiteX62" fmla="*/ 463902 w 1074752"/>
              <a:gd name="connsiteY62" fmla="*/ 56580 h 204466"/>
              <a:gd name="connsiteX63" fmla="*/ 435613 w 1074752"/>
              <a:gd name="connsiteY63" fmla="*/ 28289 h 204466"/>
              <a:gd name="connsiteX64" fmla="*/ 463902 w 1074752"/>
              <a:gd name="connsiteY64" fmla="*/ 0 h 204466"/>
              <a:gd name="connsiteX65" fmla="*/ 319906 w 1074752"/>
              <a:gd name="connsiteY65" fmla="*/ 0 h 204466"/>
              <a:gd name="connsiteX66" fmla="*/ 348195 w 1074752"/>
              <a:gd name="connsiteY66" fmla="*/ 28289 h 204466"/>
              <a:gd name="connsiteX67" fmla="*/ 319906 w 1074752"/>
              <a:gd name="connsiteY67" fmla="*/ 56580 h 204466"/>
              <a:gd name="connsiteX68" fmla="*/ 291615 w 1074752"/>
              <a:gd name="connsiteY68" fmla="*/ 28289 h 204466"/>
              <a:gd name="connsiteX69" fmla="*/ 319906 w 1074752"/>
              <a:gd name="connsiteY69" fmla="*/ 0 h 204466"/>
              <a:gd name="connsiteX70" fmla="*/ 172288 w 1074752"/>
              <a:gd name="connsiteY70" fmla="*/ 0 h 204466"/>
              <a:gd name="connsiteX71" fmla="*/ 200577 w 1074752"/>
              <a:gd name="connsiteY71" fmla="*/ 28289 h 204466"/>
              <a:gd name="connsiteX72" fmla="*/ 172288 w 1074752"/>
              <a:gd name="connsiteY72" fmla="*/ 56580 h 204466"/>
              <a:gd name="connsiteX73" fmla="*/ 143998 w 1074752"/>
              <a:gd name="connsiteY73" fmla="*/ 28289 h 204466"/>
              <a:gd name="connsiteX74" fmla="*/ 172288 w 1074752"/>
              <a:gd name="connsiteY74" fmla="*/ 0 h 204466"/>
              <a:gd name="connsiteX75" fmla="*/ 28289 w 1074752"/>
              <a:gd name="connsiteY75" fmla="*/ 0 h 204466"/>
              <a:gd name="connsiteX76" fmla="*/ 56579 w 1074752"/>
              <a:gd name="connsiteY76" fmla="*/ 28289 h 204466"/>
              <a:gd name="connsiteX77" fmla="*/ 28289 w 1074752"/>
              <a:gd name="connsiteY77" fmla="*/ 56580 h 204466"/>
              <a:gd name="connsiteX78" fmla="*/ 0 w 1074752"/>
              <a:gd name="connsiteY78" fmla="*/ 28289 h 204466"/>
              <a:gd name="connsiteX79" fmla="*/ 28289 w 1074752"/>
              <a:gd name="connsiteY79" fmla="*/ 0 h 20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074752" h="204466">
                <a:moveTo>
                  <a:pt x="1046463" y="147886"/>
                </a:moveTo>
                <a:cubicBezTo>
                  <a:pt x="1062014" y="147886"/>
                  <a:pt x="1074752" y="160622"/>
                  <a:pt x="1074752" y="176177"/>
                </a:cubicBezTo>
                <a:cubicBezTo>
                  <a:pt x="1074752" y="191863"/>
                  <a:pt x="1062014" y="204466"/>
                  <a:pt x="1046463" y="204466"/>
                </a:cubicBezTo>
                <a:cubicBezTo>
                  <a:pt x="1030775" y="204466"/>
                  <a:pt x="1018172" y="191729"/>
                  <a:pt x="1018172" y="176177"/>
                </a:cubicBezTo>
                <a:cubicBezTo>
                  <a:pt x="1018172" y="160622"/>
                  <a:pt x="1030908" y="147886"/>
                  <a:pt x="1046463" y="147886"/>
                </a:cubicBezTo>
                <a:close/>
                <a:moveTo>
                  <a:pt x="902465" y="147886"/>
                </a:moveTo>
                <a:cubicBezTo>
                  <a:pt x="918017" y="147886"/>
                  <a:pt x="930754" y="160622"/>
                  <a:pt x="930754" y="176177"/>
                </a:cubicBezTo>
                <a:cubicBezTo>
                  <a:pt x="930754" y="191863"/>
                  <a:pt x="918017" y="204466"/>
                  <a:pt x="902465" y="204466"/>
                </a:cubicBezTo>
                <a:cubicBezTo>
                  <a:pt x="886777" y="204466"/>
                  <a:pt x="874174" y="191729"/>
                  <a:pt x="874174" y="176177"/>
                </a:cubicBezTo>
                <a:cubicBezTo>
                  <a:pt x="874174" y="160622"/>
                  <a:pt x="886912" y="147886"/>
                  <a:pt x="902465" y="147886"/>
                </a:cubicBezTo>
                <a:close/>
                <a:moveTo>
                  <a:pt x="754848" y="147886"/>
                </a:moveTo>
                <a:cubicBezTo>
                  <a:pt x="770534" y="147886"/>
                  <a:pt x="783137" y="160622"/>
                  <a:pt x="783137" y="176177"/>
                </a:cubicBezTo>
                <a:cubicBezTo>
                  <a:pt x="783137" y="191863"/>
                  <a:pt x="770400" y="204466"/>
                  <a:pt x="754848" y="204466"/>
                </a:cubicBezTo>
                <a:cubicBezTo>
                  <a:pt x="739160" y="204466"/>
                  <a:pt x="726557" y="191729"/>
                  <a:pt x="726557" y="176177"/>
                </a:cubicBezTo>
                <a:cubicBezTo>
                  <a:pt x="726557" y="160622"/>
                  <a:pt x="739295" y="147886"/>
                  <a:pt x="754848" y="147886"/>
                </a:cubicBezTo>
                <a:close/>
                <a:moveTo>
                  <a:pt x="610848" y="147886"/>
                </a:moveTo>
                <a:cubicBezTo>
                  <a:pt x="626473" y="147886"/>
                  <a:pt x="639139" y="160552"/>
                  <a:pt x="639139" y="176177"/>
                </a:cubicBezTo>
                <a:cubicBezTo>
                  <a:pt x="639139" y="191800"/>
                  <a:pt x="626473" y="204466"/>
                  <a:pt x="610848" y="204466"/>
                </a:cubicBezTo>
                <a:cubicBezTo>
                  <a:pt x="595225" y="204466"/>
                  <a:pt x="582559" y="191800"/>
                  <a:pt x="582559" y="176177"/>
                </a:cubicBezTo>
                <a:cubicBezTo>
                  <a:pt x="582559" y="160552"/>
                  <a:pt x="595225" y="147886"/>
                  <a:pt x="610848" y="147886"/>
                </a:cubicBezTo>
                <a:close/>
                <a:moveTo>
                  <a:pt x="463902" y="147886"/>
                </a:moveTo>
                <a:cubicBezTo>
                  <a:pt x="479590" y="147886"/>
                  <a:pt x="492193" y="160622"/>
                  <a:pt x="492193" y="176177"/>
                </a:cubicBezTo>
                <a:cubicBezTo>
                  <a:pt x="492193" y="191863"/>
                  <a:pt x="479455" y="204466"/>
                  <a:pt x="463902" y="204466"/>
                </a:cubicBezTo>
                <a:cubicBezTo>
                  <a:pt x="448216" y="204466"/>
                  <a:pt x="435613" y="191729"/>
                  <a:pt x="435613" y="176177"/>
                </a:cubicBezTo>
                <a:cubicBezTo>
                  <a:pt x="435613" y="160622"/>
                  <a:pt x="448349" y="147886"/>
                  <a:pt x="463902" y="147886"/>
                </a:cubicBezTo>
                <a:close/>
                <a:moveTo>
                  <a:pt x="319906" y="147886"/>
                </a:moveTo>
                <a:cubicBezTo>
                  <a:pt x="335458" y="147886"/>
                  <a:pt x="348195" y="160622"/>
                  <a:pt x="348195" y="176177"/>
                </a:cubicBezTo>
                <a:cubicBezTo>
                  <a:pt x="348195" y="191863"/>
                  <a:pt x="335458" y="204466"/>
                  <a:pt x="319906" y="204466"/>
                </a:cubicBezTo>
                <a:cubicBezTo>
                  <a:pt x="304218" y="204466"/>
                  <a:pt x="291615" y="191729"/>
                  <a:pt x="291615" y="176177"/>
                </a:cubicBezTo>
                <a:cubicBezTo>
                  <a:pt x="291615" y="160622"/>
                  <a:pt x="304353" y="147886"/>
                  <a:pt x="319906" y="147886"/>
                </a:cubicBezTo>
                <a:close/>
                <a:moveTo>
                  <a:pt x="172288" y="147886"/>
                </a:moveTo>
                <a:cubicBezTo>
                  <a:pt x="187912" y="147886"/>
                  <a:pt x="200577" y="160552"/>
                  <a:pt x="200577" y="176177"/>
                </a:cubicBezTo>
                <a:cubicBezTo>
                  <a:pt x="200577" y="191800"/>
                  <a:pt x="187912" y="204466"/>
                  <a:pt x="172288" y="204466"/>
                </a:cubicBezTo>
                <a:cubicBezTo>
                  <a:pt x="156664" y="204466"/>
                  <a:pt x="143998" y="191800"/>
                  <a:pt x="143998" y="176177"/>
                </a:cubicBezTo>
                <a:cubicBezTo>
                  <a:pt x="143998" y="160552"/>
                  <a:pt x="156664" y="147886"/>
                  <a:pt x="172288" y="147886"/>
                </a:cubicBezTo>
                <a:close/>
                <a:moveTo>
                  <a:pt x="28289" y="147886"/>
                </a:moveTo>
                <a:cubicBezTo>
                  <a:pt x="43914" y="147886"/>
                  <a:pt x="56579" y="160552"/>
                  <a:pt x="56579" y="176177"/>
                </a:cubicBezTo>
                <a:cubicBezTo>
                  <a:pt x="56579" y="191800"/>
                  <a:pt x="43914" y="204466"/>
                  <a:pt x="28289" y="204466"/>
                </a:cubicBezTo>
                <a:cubicBezTo>
                  <a:pt x="12666" y="204466"/>
                  <a:pt x="0" y="191800"/>
                  <a:pt x="0" y="176177"/>
                </a:cubicBezTo>
                <a:cubicBezTo>
                  <a:pt x="0" y="160552"/>
                  <a:pt x="12666" y="147886"/>
                  <a:pt x="28289" y="147886"/>
                </a:cubicBezTo>
                <a:close/>
                <a:moveTo>
                  <a:pt x="1046463" y="0"/>
                </a:moveTo>
                <a:cubicBezTo>
                  <a:pt x="1062014" y="0"/>
                  <a:pt x="1074752" y="12738"/>
                  <a:pt x="1074752" y="28289"/>
                </a:cubicBezTo>
                <a:cubicBezTo>
                  <a:pt x="1074752" y="43977"/>
                  <a:pt x="1062014" y="56580"/>
                  <a:pt x="1046463" y="56580"/>
                </a:cubicBezTo>
                <a:cubicBezTo>
                  <a:pt x="1030775" y="56580"/>
                  <a:pt x="1018172" y="43843"/>
                  <a:pt x="1018172" y="28289"/>
                </a:cubicBezTo>
                <a:cubicBezTo>
                  <a:pt x="1018172" y="12603"/>
                  <a:pt x="1030908" y="0"/>
                  <a:pt x="1046463" y="0"/>
                </a:cubicBezTo>
                <a:close/>
                <a:moveTo>
                  <a:pt x="902465" y="0"/>
                </a:moveTo>
                <a:cubicBezTo>
                  <a:pt x="918017" y="0"/>
                  <a:pt x="930754" y="12738"/>
                  <a:pt x="930754" y="28289"/>
                </a:cubicBezTo>
                <a:cubicBezTo>
                  <a:pt x="930754" y="43977"/>
                  <a:pt x="918017" y="56580"/>
                  <a:pt x="902465" y="56580"/>
                </a:cubicBezTo>
                <a:cubicBezTo>
                  <a:pt x="886777" y="56580"/>
                  <a:pt x="874174" y="43843"/>
                  <a:pt x="874174" y="28289"/>
                </a:cubicBezTo>
                <a:cubicBezTo>
                  <a:pt x="874174" y="12738"/>
                  <a:pt x="886777" y="0"/>
                  <a:pt x="902465" y="0"/>
                </a:cubicBezTo>
                <a:close/>
                <a:moveTo>
                  <a:pt x="754848" y="0"/>
                </a:moveTo>
                <a:cubicBezTo>
                  <a:pt x="770534" y="0"/>
                  <a:pt x="783137" y="12738"/>
                  <a:pt x="783137" y="28289"/>
                </a:cubicBezTo>
                <a:cubicBezTo>
                  <a:pt x="783137" y="43977"/>
                  <a:pt x="770400" y="56580"/>
                  <a:pt x="754848" y="56580"/>
                </a:cubicBezTo>
                <a:cubicBezTo>
                  <a:pt x="739160" y="56580"/>
                  <a:pt x="726557" y="43843"/>
                  <a:pt x="726557" y="28289"/>
                </a:cubicBezTo>
                <a:cubicBezTo>
                  <a:pt x="726557" y="12738"/>
                  <a:pt x="739295" y="0"/>
                  <a:pt x="754848" y="0"/>
                </a:cubicBezTo>
                <a:close/>
                <a:moveTo>
                  <a:pt x="610851" y="0"/>
                </a:moveTo>
                <a:cubicBezTo>
                  <a:pt x="626403" y="0"/>
                  <a:pt x="639140" y="12738"/>
                  <a:pt x="639140" y="28289"/>
                </a:cubicBezTo>
                <a:cubicBezTo>
                  <a:pt x="639140" y="43977"/>
                  <a:pt x="626403" y="56580"/>
                  <a:pt x="610851" y="56580"/>
                </a:cubicBezTo>
                <a:cubicBezTo>
                  <a:pt x="595298" y="56580"/>
                  <a:pt x="582560" y="43843"/>
                  <a:pt x="582560" y="28289"/>
                </a:cubicBezTo>
                <a:cubicBezTo>
                  <a:pt x="582560" y="12603"/>
                  <a:pt x="595298" y="0"/>
                  <a:pt x="610851" y="0"/>
                </a:cubicBezTo>
                <a:close/>
                <a:moveTo>
                  <a:pt x="463902" y="0"/>
                </a:moveTo>
                <a:cubicBezTo>
                  <a:pt x="479590" y="0"/>
                  <a:pt x="492193" y="12738"/>
                  <a:pt x="492193" y="28289"/>
                </a:cubicBezTo>
                <a:cubicBezTo>
                  <a:pt x="492193" y="43977"/>
                  <a:pt x="479455" y="56580"/>
                  <a:pt x="463902" y="56580"/>
                </a:cubicBezTo>
                <a:cubicBezTo>
                  <a:pt x="448216" y="56580"/>
                  <a:pt x="435613" y="43843"/>
                  <a:pt x="435613" y="28289"/>
                </a:cubicBezTo>
                <a:cubicBezTo>
                  <a:pt x="435613" y="12738"/>
                  <a:pt x="448216" y="0"/>
                  <a:pt x="463902" y="0"/>
                </a:cubicBezTo>
                <a:close/>
                <a:moveTo>
                  <a:pt x="319906" y="0"/>
                </a:moveTo>
                <a:cubicBezTo>
                  <a:pt x="335458" y="0"/>
                  <a:pt x="348195" y="12738"/>
                  <a:pt x="348195" y="28289"/>
                </a:cubicBezTo>
                <a:cubicBezTo>
                  <a:pt x="348195" y="43977"/>
                  <a:pt x="335458" y="56580"/>
                  <a:pt x="319906" y="56580"/>
                </a:cubicBezTo>
                <a:cubicBezTo>
                  <a:pt x="304218" y="56580"/>
                  <a:pt x="291615" y="43843"/>
                  <a:pt x="291615" y="28289"/>
                </a:cubicBezTo>
                <a:cubicBezTo>
                  <a:pt x="291615" y="12603"/>
                  <a:pt x="304353" y="0"/>
                  <a:pt x="319906" y="0"/>
                </a:cubicBezTo>
                <a:close/>
                <a:moveTo>
                  <a:pt x="172288" y="0"/>
                </a:moveTo>
                <a:cubicBezTo>
                  <a:pt x="187841" y="0"/>
                  <a:pt x="200577" y="12738"/>
                  <a:pt x="200577" y="28289"/>
                </a:cubicBezTo>
                <a:cubicBezTo>
                  <a:pt x="200577" y="43977"/>
                  <a:pt x="187841" y="56580"/>
                  <a:pt x="172288" y="56580"/>
                </a:cubicBezTo>
                <a:cubicBezTo>
                  <a:pt x="156734" y="56580"/>
                  <a:pt x="143998" y="43843"/>
                  <a:pt x="143998" y="28289"/>
                </a:cubicBezTo>
                <a:cubicBezTo>
                  <a:pt x="143998" y="12603"/>
                  <a:pt x="156734" y="0"/>
                  <a:pt x="172288" y="0"/>
                </a:cubicBezTo>
                <a:close/>
                <a:moveTo>
                  <a:pt x="28289" y="0"/>
                </a:moveTo>
                <a:cubicBezTo>
                  <a:pt x="43843" y="0"/>
                  <a:pt x="56579" y="12738"/>
                  <a:pt x="56579" y="28289"/>
                </a:cubicBezTo>
                <a:cubicBezTo>
                  <a:pt x="56579" y="43977"/>
                  <a:pt x="43843" y="56580"/>
                  <a:pt x="28289" y="56580"/>
                </a:cubicBezTo>
                <a:cubicBezTo>
                  <a:pt x="12738" y="56580"/>
                  <a:pt x="0" y="43977"/>
                  <a:pt x="0" y="28289"/>
                </a:cubicBezTo>
                <a:cubicBezTo>
                  <a:pt x="0" y="12738"/>
                  <a:pt x="12738" y="0"/>
                  <a:pt x="28289" y="0"/>
                </a:cubicBezTo>
                <a:close/>
              </a:path>
            </a:pathLst>
          </a:custGeom>
          <a:solidFill>
            <a:schemeClr val="tx2"/>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CDEBF9AB-52E5-ED85-4602-739A1567D357}"/>
              </a:ext>
            </a:extLst>
          </p:cNvPr>
          <p:cNvSpPr/>
          <p:nvPr userDrawn="1"/>
        </p:nvSpPr>
        <p:spPr>
          <a:xfrm>
            <a:off x="8291932" y="706663"/>
            <a:ext cx="1074752" cy="204466"/>
          </a:xfrm>
          <a:custGeom>
            <a:avLst/>
            <a:gdLst>
              <a:gd name="connsiteX0" fmla="*/ 1046463 w 1074752"/>
              <a:gd name="connsiteY0" fmla="*/ 147886 h 204466"/>
              <a:gd name="connsiteX1" fmla="*/ 1074752 w 1074752"/>
              <a:gd name="connsiteY1" fmla="*/ 176177 h 204466"/>
              <a:gd name="connsiteX2" fmla="*/ 1046463 w 1074752"/>
              <a:gd name="connsiteY2" fmla="*/ 204466 h 204466"/>
              <a:gd name="connsiteX3" fmla="*/ 1018172 w 1074752"/>
              <a:gd name="connsiteY3" fmla="*/ 176177 h 204466"/>
              <a:gd name="connsiteX4" fmla="*/ 1046463 w 1074752"/>
              <a:gd name="connsiteY4" fmla="*/ 147886 h 204466"/>
              <a:gd name="connsiteX5" fmla="*/ 902465 w 1074752"/>
              <a:gd name="connsiteY5" fmla="*/ 147886 h 204466"/>
              <a:gd name="connsiteX6" fmla="*/ 930754 w 1074752"/>
              <a:gd name="connsiteY6" fmla="*/ 176177 h 204466"/>
              <a:gd name="connsiteX7" fmla="*/ 902465 w 1074752"/>
              <a:gd name="connsiteY7" fmla="*/ 204466 h 204466"/>
              <a:gd name="connsiteX8" fmla="*/ 874174 w 1074752"/>
              <a:gd name="connsiteY8" fmla="*/ 176177 h 204466"/>
              <a:gd name="connsiteX9" fmla="*/ 902465 w 1074752"/>
              <a:gd name="connsiteY9" fmla="*/ 147886 h 204466"/>
              <a:gd name="connsiteX10" fmla="*/ 754848 w 1074752"/>
              <a:gd name="connsiteY10" fmla="*/ 147886 h 204466"/>
              <a:gd name="connsiteX11" fmla="*/ 783137 w 1074752"/>
              <a:gd name="connsiteY11" fmla="*/ 176177 h 204466"/>
              <a:gd name="connsiteX12" fmla="*/ 754848 w 1074752"/>
              <a:gd name="connsiteY12" fmla="*/ 204466 h 204466"/>
              <a:gd name="connsiteX13" fmla="*/ 726557 w 1074752"/>
              <a:gd name="connsiteY13" fmla="*/ 176177 h 204466"/>
              <a:gd name="connsiteX14" fmla="*/ 754848 w 1074752"/>
              <a:gd name="connsiteY14" fmla="*/ 147886 h 204466"/>
              <a:gd name="connsiteX15" fmla="*/ 610848 w 1074752"/>
              <a:gd name="connsiteY15" fmla="*/ 147886 h 204466"/>
              <a:gd name="connsiteX16" fmla="*/ 639139 w 1074752"/>
              <a:gd name="connsiteY16" fmla="*/ 176177 h 204466"/>
              <a:gd name="connsiteX17" fmla="*/ 610848 w 1074752"/>
              <a:gd name="connsiteY17" fmla="*/ 204466 h 204466"/>
              <a:gd name="connsiteX18" fmla="*/ 582559 w 1074752"/>
              <a:gd name="connsiteY18" fmla="*/ 176177 h 204466"/>
              <a:gd name="connsiteX19" fmla="*/ 610848 w 1074752"/>
              <a:gd name="connsiteY19" fmla="*/ 147886 h 204466"/>
              <a:gd name="connsiteX20" fmla="*/ 463902 w 1074752"/>
              <a:gd name="connsiteY20" fmla="*/ 147886 h 204466"/>
              <a:gd name="connsiteX21" fmla="*/ 492193 w 1074752"/>
              <a:gd name="connsiteY21" fmla="*/ 176177 h 204466"/>
              <a:gd name="connsiteX22" fmla="*/ 463902 w 1074752"/>
              <a:gd name="connsiteY22" fmla="*/ 204466 h 204466"/>
              <a:gd name="connsiteX23" fmla="*/ 435613 w 1074752"/>
              <a:gd name="connsiteY23" fmla="*/ 176177 h 204466"/>
              <a:gd name="connsiteX24" fmla="*/ 463902 w 1074752"/>
              <a:gd name="connsiteY24" fmla="*/ 147886 h 204466"/>
              <a:gd name="connsiteX25" fmla="*/ 319906 w 1074752"/>
              <a:gd name="connsiteY25" fmla="*/ 147886 h 204466"/>
              <a:gd name="connsiteX26" fmla="*/ 348195 w 1074752"/>
              <a:gd name="connsiteY26" fmla="*/ 176177 h 204466"/>
              <a:gd name="connsiteX27" fmla="*/ 319906 w 1074752"/>
              <a:gd name="connsiteY27" fmla="*/ 204466 h 204466"/>
              <a:gd name="connsiteX28" fmla="*/ 291615 w 1074752"/>
              <a:gd name="connsiteY28" fmla="*/ 176177 h 204466"/>
              <a:gd name="connsiteX29" fmla="*/ 319906 w 1074752"/>
              <a:gd name="connsiteY29" fmla="*/ 147886 h 204466"/>
              <a:gd name="connsiteX30" fmla="*/ 172288 w 1074752"/>
              <a:gd name="connsiteY30" fmla="*/ 147886 h 204466"/>
              <a:gd name="connsiteX31" fmla="*/ 200577 w 1074752"/>
              <a:gd name="connsiteY31" fmla="*/ 176177 h 204466"/>
              <a:gd name="connsiteX32" fmla="*/ 172288 w 1074752"/>
              <a:gd name="connsiteY32" fmla="*/ 204466 h 204466"/>
              <a:gd name="connsiteX33" fmla="*/ 143998 w 1074752"/>
              <a:gd name="connsiteY33" fmla="*/ 176177 h 204466"/>
              <a:gd name="connsiteX34" fmla="*/ 172288 w 1074752"/>
              <a:gd name="connsiteY34" fmla="*/ 147886 h 204466"/>
              <a:gd name="connsiteX35" fmla="*/ 28289 w 1074752"/>
              <a:gd name="connsiteY35" fmla="*/ 147886 h 204466"/>
              <a:gd name="connsiteX36" fmla="*/ 56579 w 1074752"/>
              <a:gd name="connsiteY36" fmla="*/ 176177 h 204466"/>
              <a:gd name="connsiteX37" fmla="*/ 28289 w 1074752"/>
              <a:gd name="connsiteY37" fmla="*/ 204466 h 204466"/>
              <a:gd name="connsiteX38" fmla="*/ 0 w 1074752"/>
              <a:gd name="connsiteY38" fmla="*/ 176177 h 204466"/>
              <a:gd name="connsiteX39" fmla="*/ 28289 w 1074752"/>
              <a:gd name="connsiteY39" fmla="*/ 147886 h 204466"/>
              <a:gd name="connsiteX40" fmla="*/ 1046463 w 1074752"/>
              <a:gd name="connsiteY40" fmla="*/ 0 h 204466"/>
              <a:gd name="connsiteX41" fmla="*/ 1074752 w 1074752"/>
              <a:gd name="connsiteY41" fmla="*/ 28289 h 204466"/>
              <a:gd name="connsiteX42" fmla="*/ 1046463 w 1074752"/>
              <a:gd name="connsiteY42" fmla="*/ 56580 h 204466"/>
              <a:gd name="connsiteX43" fmla="*/ 1018172 w 1074752"/>
              <a:gd name="connsiteY43" fmla="*/ 28289 h 204466"/>
              <a:gd name="connsiteX44" fmla="*/ 1046463 w 1074752"/>
              <a:gd name="connsiteY44" fmla="*/ 0 h 204466"/>
              <a:gd name="connsiteX45" fmla="*/ 902465 w 1074752"/>
              <a:gd name="connsiteY45" fmla="*/ 0 h 204466"/>
              <a:gd name="connsiteX46" fmla="*/ 930754 w 1074752"/>
              <a:gd name="connsiteY46" fmla="*/ 28289 h 204466"/>
              <a:gd name="connsiteX47" fmla="*/ 902465 w 1074752"/>
              <a:gd name="connsiteY47" fmla="*/ 56580 h 204466"/>
              <a:gd name="connsiteX48" fmla="*/ 874174 w 1074752"/>
              <a:gd name="connsiteY48" fmla="*/ 28289 h 204466"/>
              <a:gd name="connsiteX49" fmla="*/ 902465 w 1074752"/>
              <a:gd name="connsiteY49" fmla="*/ 0 h 204466"/>
              <a:gd name="connsiteX50" fmla="*/ 754848 w 1074752"/>
              <a:gd name="connsiteY50" fmla="*/ 0 h 204466"/>
              <a:gd name="connsiteX51" fmla="*/ 783137 w 1074752"/>
              <a:gd name="connsiteY51" fmla="*/ 28289 h 204466"/>
              <a:gd name="connsiteX52" fmla="*/ 754848 w 1074752"/>
              <a:gd name="connsiteY52" fmla="*/ 56580 h 204466"/>
              <a:gd name="connsiteX53" fmla="*/ 726557 w 1074752"/>
              <a:gd name="connsiteY53" fmla="*/ 28289 h 204466"/>
              <a:gd name="connsiteX54" fmla="*/ 754848 w 1074752"/>
              <a:gd name="connsiteY54" fmla="*/ 0 h 204466"/>
              <a:gd name="connsiteX55" fmla="*/ 610851 w 1074752"/>
              <a:gd name="connsiteY55" fmla="*/ 0 h 204466"/>
              <a:gd name="connsiteX56" fmla="*/ 639140 w 1074752"/>
              <a:gd name="connsiteY56" fmla="*/ 28289 h 204466"/>
              <a:gd name="connsiteX57" fmla="*/ 610851 w 1074752"/>
              <a:gd name="connsiteY57" fmla="*/ 56580 h 204466"/>
              <a:gd name="connsiteX58" fmla="*/ 582560 w 1074752"/>
              <a:gd name="connsiteY58" fmla="*/ 28289 h 204466"/>
              <a:gd name="connsiteX59" fmla="*/ 610851 w 1074752"/>
              <a:gd name="connsiteY59" fmla="*/ 0 h 204466"/>
              <a:gd name="connsiteX60" fmla="*/ 463902 w 1074752"/>
              <a:gd name="connsiteY60" fmla="*/ 0 h 204466"/>
              <a:gd name="connsiteX61" fmla="*/ 492193 w 1074752"/>
              <a:gd name="connsiteY61" fmla="*/ 28289 h 204466"/>
              <a:gd name="connsiteX62" fmla="*/ 463902 w 1074752"/>
              <a:gd name="connsiteY62" fmla="*/ 56580 h 204466"/>
              <a:gd name="connsiteX63" fmla="*/ 435613 w 1074752"/>
              <a:gd name="connsiteY63" fmla="*/ 28289 h 204466"/>
              <a:gd name="connsiteX64" fmla="*/ 463902 w 1074752"/>
              <a:gd name="connsiteY64" fmla="*/ 0 h 204466"/>
              <a:gd name="connsiteX65" fmla="*/ 319906 w 1074752"/>
              <a:gd name="connsiteY65" fmla="*/ 0 h 204466"/>
              <a:gd name="connsiteX66" fmla="*/ 348195 w 1074752"/>
              <a:gd name="connsiteY66" fmla="*/ 28289 h 204466"/>
              <a:gd name="connsiteX67" fmla="*/ 319906 w 1074752"/>
              <a:gd name="connsiteY67" fmla="*/ 56580 h 204466"/>
              <a:gd name="connsiteX68" fmla="*/ 291615 w 1074752"/>
              <a:gd name="connsiteY68" fmla="*/ 28289 h 204466"/>
              <a:gd name="connsiteX69" fmla="*/ 319906 w 1074752"/>
              <a:gd name="connsiteY69" fmla="*/ 0 h 204466"/>
              <a:gd name="connsiteX70" fmla="*/ 172288 w 1074752"/>
              <a:gd name="connsiteY70" fmla="*/ 0 h 204466"/>
              <a:gd name="connsiteX71" fmla="*/ 200577 w 1074752"/>
              <a:gd name="connsiteY71" fmla="*/ 28289 h 204466"/>
              <a:gd name="connsiteX72" fmla="*/ 172288 w 1074752"/>
              <a:gd name="connsiteY72" fmla="*/ 56580 h 204466"/>
              <a:gd name="connsiteX73" fmla="*/ 143998 w 1074752"/>
              <a:gd name="connsiteY73" fmla="*/ 28289 h 204466"/>
              <a:gd name="connsiteX74" fmla="*/ 172288 w 1074752"/>
              <a:gd name="connsiteY74" fmla="*/ 0 h 204466"/>
              <a:gd name="connsiteX75" fmla="*/ 28289 w 1074752"/>
              <a:gd name="connsiteY75" fmla="*/ 0 h 204466"/>
              <a:gd name="connsiteX76" fmla="*/ 56579 w 1074752"/>
              <a:gd name="connsiteY76" fmla="*/ 28289 h 204466"/>
              <a:gd name="connsiteX77" fmla="*/ 28289 w 1074752"/>
              <a:gd name="connsiteY77" fmla="*/ 56580 h 204466"/>
              <a:gd name="connsiteX78" fmla="*/ 0 w 1074752"/>
              <a:gd name="connsiteY78" fmla="*/ 28289 h 204466"/>
              <a:gd name="connsiteX79" fmla="*/ 28289 w 1074752"/>
              <a:gd name="connsiteY79" fmla="*/ 0 h 20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074752" h="204466">
                <a:moveTo>
                  <a:pt x="1046463" y="147886"/>
                </a:moveTo>
                <a:cubicBezTo>
                  <a:pt x="1062014" y="147886"/>
                  <a:pt x="1074752" y="160622"/>
                  <a:pt x="1074752" y="176177"/>
                </a:cubicBezTo>
                <a:cubicBezTo>
                  <a:pt x="1074752" y="191863"/>
                  <a:pt x="1062014" y="204466"/>
                  <a:pt x="1046463" y="204466"/>
                </a:cubicBezTo>
                <a:cubicBezTo>
                  <a:pt x="1030775" y="204466"/>
                  <a:pt x="1018172" y="191729"/>
                  <a:pt x="1018172" y="176177"/>
                </a:cubicBezTo>
                <a:cubicBezTo>
                  <a:pt x="1018172" y="160622"/>
                  <a:pt x="1030908" y="147886"/>
                  <a:pt x="1046463" y="147886"/>
                </a:cubicBezTo>
                <a:close/>
                <a:moveTo>
                  <a:pt x="902465" y="147886"/>
                </a:moveTo>
                <a:cubicBezTo>
                  <a:pt x="918017" y="147886"/>
                  <a:pt x="930754" y="160622"/>
                  <a:pt x="930754" y="176177"/>
                </a:cubicBezTo>
                <a:cubicBezTo>
                  <a:pt x="930754" y="191863"/>
                  <a:pt x="918017" y="204466"/>
                  <a:pt x="902465" y="204466"/>
                </a:cubicBezTo>
                <a:cubicBezTo>
                  <a:pt x="886777" y="204466"/>
                  <a:pt x="874174" y="191729"/>
                  <a:pt x="874174" y="176177"/>
                </a:cubicBezTo>
                <a:cubicBezTo>
                  <a:pt x="874174" y="160622"/>
                  <a:pt x="886912" y="147886"/>
                  <a:pt x="902465" y="147886"/>
                </a:cubicBezTo>
                <a:close/>
                <a:moveTo>
                  <a:pt x="754848" y="147886"/>
                </a:moveTo>
                <a:cubicBezTo>
                  <a:pt x="770534" y="147886"/>
                  <a:pt x="783137" y="160622"/>
                  <a:pt x="783137" y="176177"/>
                </a:cubicBezTo>
                <a:cubicBezTo>
                  <a:pt x="783137" y="191863"/>
                  <a:pt x="770400" y="204466"/>
                  <a:pt x="754848" y="204466"/>
                </a:cubicBezTo>
                <a:cubicBezTo>
                  <a:pt x="739160" y="204466"/>
                  <a:pt x="726557" y="191729"/>
                  <a:pt x="726557" y="176177"/>
                </a:cubicBezTo>
                <a:cubicBezTo>
                  <a:pt x="726557" y="160622"/>
                  <a:pt x="739295" y="147886"/>
                  <a:pt x="754848" y="147886"/>
                </a:cubicBezTo>
                <a:close/>
                <a:moveTo>
                  <a:pt x="610848" y="147886"/>
                </a:moveTo>
                <a:cubicBezTo>
                  <a:pt x="626473" y="147886"/>
                  <a:pt x="639139" y="160552"/>
                  <a:pt x="639139" y="176177"/>
                </a:cubicBezTo>
                <a:cubicBezTo>
                  <a:pt x="639139" y="191800"/>
                  <a:pt x="626473" y="204466"/>
                  <a:pt x="610848" y="204466"/>
                </a:cubicBezTo>
                <a:cubicBezTo>
                  <a:pt x="595225" y="204466"/>
                  <a:pt x="582559" y="191800"/>
                  <a:pt x="582559" y="176177"/>
                </a:cubicBezTo>
                <a:cubicBezTo>
                  <a:pt x="582559" y="160552"/>
                  <a:pt x="595225" y="147886"/>
                  <a:pt x="610848" y="147886"/>
                </a:cubicBezTo>
                <a:close/>
                <a:moveTo>
                  <a:pt x="463902" y="147886"/>
                </a:moveTo>
                <a:cubicBezTo>
                  <a:pt x="479590" y="147886"/>
                  <a:pt x="492193" y="160622"/>
                  <a:pt x="492193" y="176177"/>
                </a:cubicBezTo>
                <a:cubicBezTo>
                  <a:pt x="492193" y="191863"/>
                  <a:pt x="479455" y="204466"/>
                  <a:pt x="463902" y="204466"/>
                </a:cubicBezTo>
                <a:cubicBezTo>
                  <a:pt x="448216" y="204466"/>
                  <a:pt x="435613" y="191729"/>
                  <a:pt x="435613" y="176177"/>
                </a:cubicBezTo>
                <a:cubicBezTo>
                  <a:pt x="435613" y="160622"/>
                  <a:pt x="448349" y="147886"/>
                  <a:pt x="463902" y="147886"/>
                </a:cubicBezTo>
                <a:close/>
                <a:moveTo>
                  <a:pt x="319906" y="147886"/>
                </a:moveTo>
                <a:cubicBezTo>
                  <a:pt x="335458" y="147886"/>
                  <a:pt x="348195" y="160622"/>
                  <a:pt x="348195" y="176177"/>
                </a:cubicBezTo>
                <a:cubicBezTo>
                  <a:pt x="348195" y="191863"/>
                  <a:pt x="335458" y="204466"/>
                  <a:pt x="319906" y="204466"/>
                </a:cubicBezTo>
                <a:cubicBezTo>
                  <a:pt x="304218" y="204466"/>
                  <a:pt x="291615" y="191729"/>
                  <a:pt x="291615" y="176177"/>
                </a:cubicBezTo>
                <a:cubicBezTo>
                  <a:pt x="291615" y="160622"/>
                  <a:pt x="304353" y="147886"/>
                  <a:pt x="319906" y="147886"/>
                </a:cubicBezTo>
                <a:close/>
                <a:moveTo>
                  <a:pt x="172288" y="147886"/>
                </a:moveTo>
                <a:cubicBezTo>
                  <a:pt x="187912" y="147886"/>
                  <a:pt x="200577" y="160552"/>
                  <a:pt x="200577" y="176177"/>
                </a:cubicBezTo>
                <a:cubicBezTo>
                  <a:pt x="200577" y="191800"/>
                  <a:pt x="187912" y="204466"/>
                  <a:pt x="172288" y="204466"/>
                </a:cubicBezTo>
                <a:cubicBezTo>
                  <a:pt x="156664" y="204466"/>
                  <a:pt x="143998" y="191800"/>
                  <a:pt x="143998" y="176177"/>
                </a:cubicBezTo>
                <a:cubicBezTo>
                  <a:pt x="143998" y="160552"/>
                  <a:pt x="156664" y="147886"/>
                  <a:pt x="172288" y="147886"/>
                </a:cubicBezTo>
                <a:close/>
                <a:moveTo>
                  <a:pt x="28289" y="147886"/>
                </a:moveTo>
                <a:cubicBezTo>
                  <a:pt x="43914" y="147886"/>
                  <a:pt x="56579" y="160552"/>
                  <a:pt x="56579" y="176177"/>
                </a:cubicBezTo>
                <a:cubicBezTo>
                  <a:pt x="56579" y="191800"/>
                  <a:pt x="43914" y="204466"/>
                  <a:pt x="28289" y="204466"/>
                </a:cubicBezTo>
                <a:cubicBezTo>
                  <a:pt x="12666" y="204466"/>
                  <a:pt x="0" y="191800"/>
                  <a:pt x="0" y="176177"/>
                </a:cubicBezTo>
                <a:cubicBezTo>
                  <a:pt x="0" y="160552"/>
                  <a:pt x="12666" y="147886"/>
                  <a:pt x="28289" y="147886"/>
                </a:cubicBezTo>
                <a:close/>
                <a:moveTo>
                  <a:pt x="1046463" y="0"/>
                </a:moveTo>
                <a:cubicBezTo>
                  <a:pt x="1062014" y="0"/>
                  <a:pt x="1074752" y="12738"/>
                  <a:pt x="1074752" y="28289"/>
                </a:cubicBezTo>
                <a:cubicBezTo>
                  <a:pt x="1074752" y="43977"/>
                  <a:pt x="1062014" y="56580"/>
                  <a:pt x="1046463" y="56580"/>
                </a:cubicBezTo>
                <a:cubicBezTo>
                  <a:pt x="1030775" y="56580"/>
                  <a:pt x="1018172" y="43843"/>
                  <a:pt x="1018172" y="28289"/>
                </a:cubicBezTo>
                <a:cubicBezTo>
                  <a:pt x="1018172" y="12603"/>
                  <a:pt x="1030908" y="0"/>
                  <a:pt x="1046463" y="0"/>
                </a:cubicBezTo>
                <a:close/>
                <a:moveTo>
                  <a:pt x="902465" y="0"/>
                </a:moveTo>
                <a:cubicBezTo>
                  <a:pt x="918017" y="0"/>
                  <a:pt x="930754" y="12738"/>
                  <a:pt x="930754" y="28289"/>
                </a:cubicBezTo>
                <a:cubicBezTo>
                  <a:pt x="930754" y="43977"/>
                  <a:pt x="918017" y="56580"/>
                  <a:pt x="902465" y="56580"/>
                </a:cubicBezTo>
                <a:cubicBezTo>
                  <a:pt x="886777" y="56580"/>
                  <a:pt x="874174" y="43843"/>
                  <a:pt x="874174" y="28289"/>
                </a:cubicBezTo>
                <a:cubicBezTo>
                  <a:pt x="874174" y="12738"/>
                  <a:pt x="886777" y="0"/>
                  <a:pt x="902465" y="0"/>
                </a:cubicBezTo>
                <a:close/>
                <a:moveTo>
                  <a:pt x="754848" y="0"/>
                </a:moveTo>
                <a:cubicBezTo>
                  <a:pt x="770534" y="0"/>
                  <a:pt x="783137" y="12738"/>
                  <a:pt x="783137" y="28289"/>
                </a:cubicBezTo>
                <a:cubicBezTo>
                  <a:pt x="783137" y="43977"/>
                  <a:pt x="770400" y="56580"/>
                  <a:pt x="754848" y="56580"/>
                </a:cubicBezTo>
                <a:cubicBezTo>
                  <a:pt x="739160" y="56580"/>
                  <a:pt x="726557" y="43843"/>
                  <a:pt x="726557" y="28289"/>
                </a:cubicBezTo>
                <a:cubicBezTo>
                  <a:pt x="726557" y="12738"/>
                  <a:pt x="739295" y="0"/>
                  <a:pt x="754848" y="0"/>
                </a:cubicBezTo>
                <a:close/>
                <a:moveTo>
                  <a:pt x="610851" y="0"/>
                </a:moveTo>
                <a:cubicBezTo>
                  <a:pt x="626403" y="0"/>
                  <a:pt x="639140" y="12738"/>
                  <a:pt x="639140" y="28289"/>
                </a:cubicBezTo>
                <a:cubicBezTo>
                  <a:pt x="639140" y="43977"/>
                  <a:pt x="626403" y="56580"/>
                  <a:pt x="610851" y="56580"/>
                </a:cubicBezTo>
                <a:cubicBezTo>
                  <a:pt x="595298" y="56580"/>
                  <a:pt x="582560" y="43843"/>
                  <a:pt x="582560" y="28289"/>
                </a:cubicBezTo>
                <a:cubicBezTo>
                  <a:pt x="582560" y="12603"/>
                  <a:pt x="595298" y="0"/>
                  <a:pt x="610851" y="0"/>
                </a:cubicBezTo>
                <a:close/>
                <a:moveTo>
                  <a:pt x="463902" y="0"/>
                </a:moveTo>
                <a:cubicBezTo>
                  <a:pt x="479590" y="0"/>
                  <a:pt x="492193" y="12738"/>
                  <a:pt x="492193" y="28289"/>
                </a:cubicBezTo>
                <a:cubicBezTo>
                  <a:pt x="492193" y="43977"/>
                  <a:pt x="479455" y="56580"/>
                  <a:pt x="463902" y="56580"/>
                </a:cubicBezTo>
                <a:cubicBezTo>
                  <a:pt x="448216" y="56580"/>
                  <a:pt x="435613" y="43843"/>
                  <a:pt x="435613" y="28289"/>
                </a:cubicBezTo>
                <a:cubicBezTo>
                  <a:pt x="435613" y="12738"/>
                  <a:pt x="448216" y="0"/>
                  <a:pt x="463902" y="0"/>
                </a:cubicBezTo>
                <a:close/>
                <a:moveTo>
                  <a:pt x="319906" y="0"/>
                </a:moveTo>
                <a:cubicBezTo>
                  <a:pt x="335458" y="0"/>
                  <a:pt x="348195" y="12738"/>
                  <a:pt x="348195" y="28289"/>
                </a:cubicBezTo>
                <a:cubicBezTo>
                  <a:pt x="348195" y="43977"/>
                  <a:pt x="335458" y="56580"/>
                  <a:pt x="319906" y="56580"/>
                </a:cubicBezTo>
                <a:cubicBezTo>
                  <a:pt x="304218" y="56580"/>
                  <a:pt x="291615" y="43843"/>
                  <a:pt x="291615" y="28289"/>
                </a:cubicBezTo>
                <a:cubicBezTo>
                  <a:pt x="291615" y="12603"/>
                  <a:pt x="304353" y="0"/>
                  <a:pt x="319906" y="0"/>
                </a:cubicBezTo>
                <a:close/>
                <a:moveTo>
                  <a:pt x="172288" y="0"/>
                </a:moveTo>
                <a:cubicBezTo>
                  <a:pt x="187841" y="0"/>
                  <a:pt x="200577" y="12738"/>
                  <a:pt x="200577" y="28289"/>
                </a:cubicBezTo>
                <a:cubicBezTo>
                  <a:pt x="200577" y="43977"/>
                  <a:pt x="187841" y="56580"/>
                  <a:pt x="172288" y="56580"/>
                </a:cubicBezTo>
                <a:cubicBezTo>
                  <a:pt x="156734" y="56580"/>
                  <a:pt x="143998" y="43843"/>
                  <a:pt x="143998" y="28289"/>
                </a:cubicBezTo>
                <a:cubicBezTo>
                  <a:pt x="143998" y="12603"/>
                  <a:pt x="156734" y="0"/>
                  <a:pt x="172288" y="0"/>
                </a:cubicBezTo>
                <a:close/>
                <a:moveTo>
                  <a:pt x="28289" y="0"/>
                </a:moveTo>
                <a:cubicBezTo>
                  <a:pt x="43843" y="0"/>
                  <a:pt x="56579" y="12738"/>
                  <a:pt x="56579" y="28289"/>
                </a:cubicBezTo>
                <a:cubicBezTo>
                  <a:pt x="56579" y="43977"/>
                  <a:pt x="43843" y="56580"/>
                  <a:pt x="28289" y="56580"/>
                </a:cubicBezTo>
                <a:cubicBezTo>
                  <a:pt x="12738" y="56580"/>
                  <a:pt x="0" y="43977"/>
                  <a:pt x="0" y="28289"/>
                </a:cubicBezTo>
                <a:cubicBezTo>
                  <a:pt x="0" y="12738"/>
                  <a:pt x="12738" y="0"/>
                  <a:pt x="28289" y="0"/>
                </a:cubicBezTo>
                <a:close/>
              </a:path>
            </a:pathLst>
          </a:custGeom>
          <a:solidFill>
            <a:schemeClr val="tx2"/>
          </a:solidFill>
          <a:ln w="9525" cap="flat">
            <a:noFill/>
            <a:prstDash val="solid"/>
            <a:miter/>
          </a:ln>
        </p:spPr>
        <p:txBody>
          <a:bodyPr wrap="square" rtlCol="0" anchor="ctr">
            <a:noAutofit/>
          </a:bodyPr>
          <a:lstStyle/>
          <a:p>
            <a:endParaRPr lang="en-US" dirty="0"/>
          </a:p>
        </p:txBody>
      </p:sp>
      <p:sp>
        <p:nvSpPr>
          <p:cNvPr id="21" name="Title 1">
            <a:extLst>
              <a:ext uri="{FF2B5EF4-FFF2-40B4-BE49-F238E27FC236}">
                <a16:creationId xmlns:a16="http://schemas.microsoft.com/office/drawing/2014/main" id="{DB1B7B28-77D6-0A36-56FC-1301E5B45F35}"/>
              </a:ext>
            </a:extLst>
          </p:cNvPr>
          <p:cNvSpPr>
            <a:spLocks noGrp="1"/>
          </p:cNvSpPr>
          <p:nvPr userDrawn="1">
            <p:ph type="ctrTitle"/>
          </p:nvPr>
        </p:nvSpPr>
        <p:spPr>
          <a:xfrm>
            <a:off x="256032" y="1733534"/>
            <a:ext cx="7278624" cy="2734056"/>
          </a:xfrm>
        </p:spPr>
        <p:txBody>
          <a:bodyPr anchor="ctr"/>
          <a:lstStyle>
            <a:lvl1pPr algn="l">
              <a:defRPr sz="11500">
                <a:solidFill>
                  <a:schemeClr val="tx2">
                    <a:lumMod val="85000"/>
                    <a:lumOff val="15000"/>
                  </a:schemeClr>
                </a:solidFill>
              </a:defRPr>
            </a:lvl1pPr>
          </a:lstStyle>
          <a:p>
            <a:r>
              <a:rPr lang="en-US" dirty="0"/>
              <a:t>Click to edit</a:t>
            </a:r>
          </a:p>
        </p:txBody>
      </p:sp>
      <p:pic>
        <p:nvPicPr>
          <p:cNvPr id="1026" name="Picture 2" descr="No photo description available.">
            <a:extLst>
              <a:ext uri="{FF2B5EF4-FFF2-40B4-BE49-F238E27FC236}">
                <a16:creationId xmlns:a16="http://schemas.microsoft.com/office/drawing/2014/main" id="{72E8BB63-533C-C8E1-CA15-9BA74EC7D55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67488" y="1389680"/>
            <a:ext cx="4519932" cy="451993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00E948-22AF-AC33-51AC-8DF91C2781CA}"/>
              </a:ext>
            </a:extLst>
          </p:cNvPr>
          <p:cNvSpPr/>
          <p:nvPr userDrawn="1"/>
        </p:nvSpPr>
        <p:spPr>
          <a:xfrm>
            <a:off x="5033286" y="4476566"/>
            <a:ext cx="4600082" cy="1776570"/>
          </a:xfrm>
          <a:prstGeom prst="rect">
            <a:avLst/>
          </a:prstGeom>
          <a:solidFill>
            <a:schemeClr val="accent2">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665259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05C9FF1-D08E-DBF9-33C0-133537A1F164}"/>
              </a:ext>
            </a:extLst>
          </p:cNvPr>
          <p:cNvSpPr>
            <a:spLocks noGrp="1"/>
          </p:cNvSpPr>
          <p:nvPr>
            <p:ph type="pic" sz="quarter" idx="14"/>
          </p:nvPr>
        </p:nvSpPr>
        <p:spPr>
          <a:xfrm>
            <a:off x="303908" y="3672115"/>
            <a:ext cx="4543227" cy="2741535"/>
          </a:xfrm>
          <a:custGeom>
            <a:avLst/>
            <a:gdLst>
              <a:gd name="connsiteX0" fmla="*/ 0 w 4543227"/>
              <a:gd name="connsiteY0" fmla="*/ 0 h 2741535"/>
              <a:gd name="connsiteX1" fmla="*/ 4543227 w 4543227"/>
              <a:gd name="connsiteY1" fmla="*/ 0 h 2741535"/>
              <a:gd name="connsiteX2" fmla="*/ 4543227 w 4543227"/>
              <a:gd name="connsiteY2" fmla="*/ 2741535 h 2741535"/>
              <a:gd name="connsiteX3" fmla="*/ 0 w 4543227"/>
              <a:gd name="connsiteY3" fmla="*/ 2741535 h 2741535"/>
            </a:gdLst>
            <a:ahLst/>
            <a:cxnLst>
              <a:cxn ang="0">
                <a:pos x="connsiteX0" y="connsiteY0"/>
              </a:cxn>
              <a:cxn ang="0">
                <a:pos x="connsiteX1" y="connsiteY1"/>
              </a:cxn>
              <a:cxn ang="0">
                <a:pos x="connsiteX2" y="connsiteY2"/>
              </a:cxn>
              <a:cxn ang="0">
                <a:pos x="connsiteX3" y="connsiteY3"/>
              </a:cxn>
            </a:cxnLst>
            <a:rect l="l" t="t" r="r" b="b"/>
            <a:pathLst>
              <a:path w="4543227" h="2741535">
                <a:moveTo>
                  <a:pt x="0" y="0"/>
                </a:moveTo>
                <a:lnTo>
                  <a:pt x="4543227" y="0"/>
                </a:lnTo>
                <a:lnTo>
                  <a:pt x="4543227" y="2741535"/>
                </a:lnTo>
                <a:lnTo>
                  <a:pt x="0" y="2741535"/>
                </a:lnTo>
                <a:close/>
              </a:path>
            </a:pathLst>
          </a:custGeom>
        </p:spPr>
        <p:txBody>
          <a:bodyPr wrap="square">
            <a:noAutofit/>
          </a:bodyPr>
          <a:lstStyle/>
          <a:p>
            <a:endParaRPr lang="en-US" dirty="0"/>
          </a:p>
        </p:txBody>
      </p:sp>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p:txBody>
          <a:bodyPr/>
          <a:lstStyle/>
          <a:p>
            <a:fld id="{7E653CDB-E8DC-4D23-B7E7-79510F0CD256}" type="slidenum">
              <a:rPr lang="en-US" smtClean="0"/>
              <a:t>‹#›</a:t>
            </a:fld>
            <a:endParaRPr lang="en-US" dirty="0"/>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200478" y="2394861"/>
            <a:ext cx="3657600" cy="704088"/>
          </a:xfrm>
        </p:spPr>
        <p:txBody>
          <a:bodyPr anchor="t">
            <a:noAutofit/>
          </a:bodyPr>
          <a:lstStyle>
            <a:lvl1pPr marL="0" indent="0">
              <a:lnSpc>
                <a:spcPct val="100000"/>
              </a:lnSpc>
              <a:spcBef>
                <a:spcPts val="0"/>
              </a:spcBef>
              <a:buNone/>
              <a:defRPr sz="900">
                <a:solidFill>
                  <a:schemeClr val="tx2">
                    <a:lumMod val="65000"/>
                    <a:lumOff val="35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200478" y="551584"/>
            <a:ext cx="4069080" cy="1837944"/>
          </a:xfr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129666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7F2855-FB49-B854-77E5-091C8BAB5E84}"/>
              </a:ext>
            </a:extLst>
          </p:cNvPr>
          <p:cNvSpPr>
            <a:spLocks noGrp="1"/>
          </p:cNvSpPr>
          <p:nvPr>
            <p:ph type="pic" sz="quarter" idx="14"/>
          </p:nvPr>
        </p:nvSpPr>
        <p:spPr>
          <a:xfrm>
            <a:off x="295502" y="3274742"/>
            <a:ext cx="3427086" cy="3095238"/>
          </a:xfrm>
          <a:custGeom>
            <a:avLst/>
            <a:gdLst>
              <a:gd name="connsiteX0" fmla="*/ 0 w 3427086"/>
              <a:gd name="connsiteY0" fmla="*/ 0 h 3095238"/>
              <a:gd name="connsiteX1" fmla="*/ 3427086 w 3427086"/>
              <a:gd name="connsiteY1" fmla="*/ 0 h 3095238"/>
              <a:gd name="connsiteX2" fmla="*/ 3427086 w 3427086"/>
              <a:gd name="connsiteY2" fmla="*/ 3095238 h 3095238"/>
              <a:gd name="connsiteX3" fmla="*/ 0 w 3427086"/>
              <a:gd name="connsiteY3" fmla="*/ 3095238 h 3095238"/>
            </a:gdLst>
            <a:ahLst/>
            <a:cxnLst>
              <a:cxn ang="0">
                <a:pos x="connsiteX0" y="connsiteY0"/>
              </a:cxn>
              <a:cxn ang="0">
                <a:pos x="connsiteX1" y="connsiteY1"/>
              </a:cxn>
              <a:cxn ang="0">
                <a:pos x="connsiteX2" y="connsiteY2"/>
              </a:cxn>
              <a:cxn ang="0">
                <a:pos x="connsiteX3" y="connsiteY3"/>
              </a:cxn>
            </a:cxnLst>
            <a:rect l="l" t="t" r="r" b="b"/>
            <a:pathLst>
              <a:path w="3427086" h="3095238">
                <a:moveTo>
                  <a:pt x="0" y="0"/>
                </a:moveTo>
                <a:lnTo>
                  <a:pt x="3427086" y="0"/>
                </a:lnTo>
                <a:lnTo>
                  <a:pt x="3427086" y="3095238"/>
                </a:lnTo>
                <a:lnTo>
                  <a:pt x="0" y="3095238"/>
                </a:lnTo>
                <a:close/>
              </a:path>
            </a:pathLst>
          </a:custGeom>
        </p:spPr>
        <p:txBody>
          <a:bodyPr wrap="square">
            <a:noAutofit/>
          </a:bodyPr>
          <a:lstStyle/>
          <a:p>
            <a:endParaRPr lang="en-US" dirty="0"/>
          </a:p>
        </p:txBody>
      </p:sp>
      <p:sp>
        <p:nvSpPr>
          <p:cNvPr id="3" name="Date Placeholder 2">
            <a:extLst>
              <a:ext uri="{FF2B5EF4-FFF2-40B4-BE49-F238E27FC236}">
                <a16:creationId xmlns:a16="http://schemas.microsoft.com/office/drawing/2014/main" id="{10FBEAED-AA1E-4570-9020-AAD35CD89C00}"/>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B4464E85-58CD-463F-8812-0EC221DDF4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F55BFB-B1F2-4D05-9E18-BD34394D21A1}"/>
              </a:ext>
            </a:extLst>
          </p:cNvPr>
          <p:cNvSpPr>
            <a:spLocks noGrp="1"/>
          </p:cNvSpPr>
          <p:nvPr>
            <p:ph type="sldNum" sz="quarter" idx="12"/>
          </p:nvPr>
        </p:nvSpPr>
        <p:spPr/>
        <p:txBody>
          <a:bodyPr/>
          <a:lstStyle/>
          <a:p>
            <a:fld id="{7E653CDB-E8DC-4D23-B7E7-79510F0CD256}" type="slidenum">
              <a:rPr lang="en-US" smtClean="0"/>
              <a:t>‹#›</a:t>
            </a:fld>
            <a:endParaRPr lang="en-US" dirty="0"/>
          </a:p>
        </p:txBody>
      </p:sp>
      <p:sp>
        <p:nvSpPr>
          <p:cNvPr id="7" name="Text Placeholder 6">
            <a:extLst>
              <a:ext uri="{FF2B5EF4-FFF2-40B4-BE49-F238E27FC236}">
                <a16:creationId xmlns:a16="http://schemas.microsoft.com/office/drawing/2014/main" id="{0714325E-C5EF-4B0C-AB3D-2ACB9B10D9DC}"/>
              </a:ext>
            </a:extLst>
          </p:cNvPr>
          <p:cNvSpPr>
            <a:spLocks noGrp="1"/>
          </p:cNvSpPr>
          <p:nvPr>
            <p:ph type="body" sz="quarter" idx="13" hasCustomPrompt="1"/>
          </p:nvPr>
        </p:nvSpPr>
        <p:spPr>
          <a:xfrm>
            <a:off x="200478" y="2176923"/>
            <a:ext cx="3410712" cy="704088"/>
          </a:xfrm>
        </p:spPr>
        <p:txBody>
          <a:bodyPr anchor="t">
            <a:noAutofit/>
          </a:bodyPr>
          <a:lstStyle>
            <a:lvl1pPr marL="0" indent="0">
              <a:lnSpc>
                <a:spcPct val="100000"/>
              </a:lnSpc>
              <a:spcBef>
                <a:spcPts val="0"/>
              </a:spcBef>
              <a:buNone/>
              <a:defRPr sz="900">
                <a:solidFill>
                  <a:schemeClr val="tx2">
                    <a:lumMod val="65000"/>
                    <a:lumOff val="35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Title 1">
            <a:extLst>
              <a:ext uri="{FF2B5EF4-FFF2-40B4-BE49-F238E27FC236}">
                <a16:creationId xmlns:a16="http://schemas.microsoft.com/office/drawing/2014/main" id="{FBEF5401-4F1D-4D06-9F79-A747EF714674}"/>
              </a:ext>
            </a:extLst>
          </p:cNvPr>
          <p:cNvSpPr>
            <a:spLocks noGrp="1"/>
          </p:cNvSpPr>
          <p:nvPr>
            <p:ph type="title"/>
          </p:nvPr>
        </p:nvSpPr>
        <p:spPr>
          <a:xfrm>
            <a:off x="200478" y="304359"/>
            <a:ext cx="3145536" cy="2039112"/>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291610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D658-E62F-4C9D-82BA-17F643D1A95D}"/>
              </a:ext>
            </a:extLst>
          </p:cNvPr>
          <p:cNvSpPr>
            <a:spLocks noGrp="1"/>
          </p:cNvSpPr>
          <p:nvPr>
            <p:ph type="title"/>
          </p:nvPr>
        </p:nvSpPr>
        <p:spPr>
          <a:xfrm>
            <a:off x="228600" y="76201"/>
            <a:ext cx="11696700" cy="5715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868C830-E42B-404D-AE5E-23C89EA48592}"/>
              </a:ext>
            </a:extLst>
          </p:cNvPr>
          <p:cNvSpPr>
            <a:spLocks noGrp="1"/>
          </p:cNvSpPr>
          <p:nvPr>
            <p:ph type="dt" sz="half" idx="10"/>
          </p:nvPr>
        </p:nvSpPr>
        <p:spPr/>
        <p:txBody>
          <a:bodyPr/>
          <a:lstStyle/>
          <a:p>
            <a:fld id="{C800BC37-8082-40CF-825B-39206038104C}" type="datetimeFigureOut">
              <a:rPr lang="en-US" smtClean="0"/>
              <a:t>1/3/2024</a:t>
            </a:fld>
            <a:endParaRPr lang="en-US" dirty="0"/>
          </a:p>
        </p:txBody>
      </p:sp>
      <p:sp>
        <p:nvSpPr>
          <p:cNvPr id="4" name="Footer Placeholder 3">
            <a:extLst>
              <a:ext uri="{FF2B5EF4-FFF2-40B4-BE49-F238E27FC236}">
                <a16:creationId xmlns:a16="http://schemas.microsoft.com/office/drawing/2014/main" id="{9ACAEA1C-C156-4482-A7B6-EA766630599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F3A9AAF-5195-45B0-BADC-5DBB9DEA7F8B}"/>
              </a:ext>
            </a:extLst>
          </p:cNvPr>
          <p:cNvSpPr>
            <a:spLocks noGrp="1"/>
          </p:cNvSpPr>
          <p:nvPr>
            <p:ph type="sldNum" sz="quarter" idx="12"/>
          </p:nvPr>
        </p:nvSpPr>
        <p:spPr/>
        <p:txBody>
          <a:bodyPr/>
          <a:lstStyle/>
          <a:p>
            <a:fld id="{4616490F-4CFE-47AB-B856-46A3333AE20F}" type="slidenum">
              <a:rPr lang="en-US" smtClean="0"/>
              <a:t>‹#›</a:t>
            </a:fld>
            <a:endParaRPr lang="en-US" dirty="0"/>
          </a:p>
        </p:txBody>
      </p:sp>
      <p:sp>
        <p:nvSpPr>
          <p:cNvPr id="7" name="Text Placeholder 6">
            <a:extLst>
              <a:ext uri="{FF2B5EF4-FFF2-40B4-BE49-F238E27FC236}">
                <a16:creationId xmlns:a16="http://schemas.microsoft.com/office/drawing/2014/main" id="{058D1975-D68F-4C21-8D8E-3BDCB2AF0CA6}"/>
              </a:ext>
            </a:extLst>
          </p:cNvPr>
          <p:cNvSpPr>
            <a:spLocks noGrp="1"/>
          </p:cNvSpPr>
          <p:nvPr>
            <p:ph type="body" sz="quarter" idx="13"/>
          </p:nvPr>
        </p:nvSpPr>
        <p:spPr>
          <a:xfrm>
            <a:off x="228600" y="657226"/>
            <a:ext cx="11696700" cy="152399"/>
          </a:xfrm>
        </p:spPr>
        <p:txBody>
          <a:bodyPr anchor="ctr">
            <a:noAutofit/>
          </a:bodyPr>
          <a:lstStyle>
            <a:lvl1pPr marL="0" indent="0" algn="l">
              <a:buNone/>
              <a:defRPr sz="1000">
                <a:solidFill>
                  <a:schemeClr val="bg2">
                    <a:lumMod val="85000"/>
                  </a:schemeClr>
                </a:solidFill>
                <a:latin typeface="+mn-lt"/>
                <a:cs typeface="Arial" panose="020B0604020202020204" pitchFamily="34" charset="0"/>
              </a:defRPr>
            </a:lvl1pPr>
            <a:lvl2pPr marL="457200" indent="0">
              <a:buNone/>
              <a:defRPr/>
            </a:lvl2pPr>
          </a:lstStyle>
          <a:p>
            <a:pPr lvl="0"/>
            <a:r>
              <a:rPr lang="en-US" dirty="0"/>
              <a:t>Edit Master text styles</a:t>
            </a:r>
          </a:p>
        </p:txBody>
      </p:sp>
    </p:spTree>
    <p:extLst>
      <p:ext uri="{BB962C8B-B14F-4D97-AF65-F5344CB8AC3E}">
        <p14:creationId xmlns:p14="http://schemas.microsoft.com/office/powerpoint/2010/main" val="1192532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588271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A book shelf filled with books&#10;&#10;Description automatically generated">
            <a:extLst>
              <a:ext uri="{FF2B5EF4-FFF2-40B4-BE49-F238E27FC236}">
                <a16:creationId xmlns:a16="http://schemas.microsoft.com/office/drawing/2014/main" id="{3DE978DB-3F68-4498-878E-1B97A6E70C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606"/>
          <a:stretch/>
        </p:blipFill>
        <p:spPr>
          <a:xfrm>
            <a:off x="-24633" y="0"/>
            <a:ext cx="12206266" cy="6858000"/>
          </a:xfrm>
          <a:prstGeom prst="rect">
            <a:avLst/>
          </a:prstGeom>
        </p:spPr>
      </p:pic>
      <p:sp>
        <p:nvSpPr>
          <p:cNvPr id="8" name="Rectangle 7">
            <a:extLst>
              <a:ext uri="{FF2B5EF4-FFF2-40B4-BE49-F238E27FC236}">
                <a16:creationId xmlns:a16="http://schemas.microsoft.com/office/drawing/2014/main" id="{FB65BED2-05ED-429A-B5DD-7E7C3638C65E}"/>
              </a:ext>
            </a:extLst>
          </p:cNvPr>
          <p:cNvSpPr/>
          <p:nvPr userDrawn="1"/>
        </p:nvSpPr>
        <p:spPr>
          <a:xfrm>
            <a:off x="-35000" y="0"/>
            <a:ext cx="12216633" cy="6858000"/>
          </a:xfrm>
          <a:prstGeom prst="rect">
            <a:avLst/>
          </a:prstGeom>
          <a:solidFill>
            <a:srgbClr val="1D313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55093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6" descr="A book shelf filled with books&#10;&#10;Description automatically generated">
            <a:extLst>
              <a:ext uri="{FF2B5EF4-FFF2-40B4-BE49-F238E27FC236}">
                <a16:creationId xmlns:a16="http://schemas.microsoft.com/office/drawing/2014/main" id="{E6BE49F8-348B-4C4C-9131-9A48E5A381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606"/>
          <a:stretch/>
        </p:blipFill>
        <p:spPr>
          <a:xfrm>
            <a:off x="-24633" y="0"/>
            <a:ext cx="12206266" cy="6858000"/>
          </a:xfrm>
          <a:prstGeom prst="rect">
            <a:avLst/>
          </a:prstGeom>
        </p:spPr>
      </p:pic>
      <p:sp>
        <p:nvSpPr>
          <p:cNvPr id="8" name="Rectangle 7">
            <a:extLst>
              <a:ext uri="{FF2B5EF4-FFF2-40B4-BE49-F238E27FC236}">
                <a16:creationId xmlns:a16="http://schemas.microsoft.com/office/drawing/2014/main" id="{C8961556-4EE9-483C-B46D-84605D7E53FB}"/>
              </a:ext>
            </a:extLst>
          </p:cNvPr>
          <p:cNvSpPr/>
          <p:nvPr userDrawn="1"/>
        </p:nvSpPr>
        <p:spPr>
          <a:xfrm>
            <a:off x="-35000" y="0"/>
            <a:ext cx="12216633" cy="68580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955C6FD8-5852-41C4-90AF-17ED9609CE67}"/>
              </a:ext>
            </a:extLst>
          </p:cNvPr>
          <p:cNvSpPr/>
          <p:nvPr userDrawn="1"/>
        </p:nvSpPr>
        <p:spPr>
          <a:xfrm>
            <a:off x="156411" y="180474"/>
            <a:ext cx="11802978" cy="6460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n>
                <a:noFill/>
              </a:ln>
              <a:solidFill>
                <a:schemeClr val="bg1"/>
              </a:solidFill>
            </a:endParaRPr>
          </a:p>
        </p:txBody>
      </p:sp>
    </p:spTree>
    <p:extLst>
      <p:ext uri="{BB962C8B-B14F-4D97-AF65-F5344CB8AC3E}">
        <p14:creationId xmlns:p14="http://schemas.microsoft.com/office/powerpoint/2010/main" val="117840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500" y="838200"/>
            <a:ext cx="11798299" cy="56578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048638" y="6631286"/>
            <a:ext cx="8094724" cy="226714"/>
          </a:xfrm>
          <a:prstGeom prst="rect">
            <a:avLst/>
          </a:prstGeom>
        </p:spPr>
        <p:txBody>
          <a:bodyPr vert="horz" lIns="91440" tIns="45720" rIns="91440" bIns="45720" rtlCol="0" anchor="ctr"/>
          <a:lstStyle>
            <a:lvl1pPr algn="ctr">
              <a:defRPr sz="900">
                <a:solidFill>
                  <a:schemeClr val="bg2">
                    <a:lumMod val="50000"/>
                  </a:schemeClr>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2"/>
          </p:nvPr>
        </p:nvSpPr>
        <p:spPr>
          <a:xfrm>
            <a:off x="203199" y="6628987"/>
            <a:ext cx="1196976" cy="226714"/>
          </a:xfrm>
          <a:prstGeom prst="rect">
            <a:avLst/>
          </a:prstGeom>
        </p:spPr>
        <p:txBody>
          <a:bodyPr vert="horz" lIns="91440" tIns="45720" rIns="91440" bIns="45720" rtlCol="0" anchor="ctr"/>
          <a:lstStyle>
            <a:lvl1pPr algn="l">
              <a:defRPr sz="800">
                <a:solidFill>
                  <a:schemeClr val="tx2">
                    <a:lumMod val="65000"/>
                    <a:lumOff val="35000"/>
                  </a:schemeClr>
                </a:solidFill>
                <a:latin typeface="Arial" panose="020B0604020202020204" pitchFamily="34" charset="0"/>
                <a:cs typeface="Arial" panose="020B0604020202020204" pitchFamily="34" charset="0"/>
              </a:defRPr>
            </a:lvl1pPr>
          </a:lstStyle>
          <a:p>
            <a:fld id="{2075635A-ED14-47CC-833E-808C82164C54}" type="datetimeFigureOut">
              <a:rPr lang="en-US" smtClean="0"/>
              <a:t>1/3/2024</a:t>
            </a:fld>
            <a:endParaRPr lang="en-US" dirty="0"/>
          </a:p>
        </p:txBody>
      </p:sp>
      <p:sp>
        <p:nvSpPr>
          <p:cNvPr id="2" name="Title Placeholder 1"/>
          <p:cNvSpPr>
            <a:spLocks noGrp="1"/>
          </p:cNvSpPr>
          <p:nvPr>
            <p:ph type="title"/>
          </p:nvPr>
        </p:nvSpPr>
        <p:spPr>
          <a:xfrm>
            <a:off x="190500" y="12948"/>
            <a:ext cx="11798299" cy="558552"/>
          </a:xfrm>
          <a:prstGeom prst="rect">
            <a:avLst/>
          </a:prstGeom>
        </p:spPr>
        <p:txBody>
          <a:bodyPr vert="horz" lIns="91440" tIns="45720" rIns="91440" bIns="45720" rtlCol="0" anchor="ctr">
            <a:normAutofit/>
          </a:bodyPr>
          <a:lstStyle/>
          <a:p>
            <a:r>
              <a:rPr lang="en-US" dirty="0"/>
              <a:t>Click to edit Master title style</a:t>
            </a:r>
          </a:p>
        </p:txBody>
      </p:sp>
      <p:cxnSp>
        <p:nvCxnSpPr>
          <p:cNvPr id="23" name="Straight Connector 22">
            <a:extLst>
              <a:ext uri="{FF2B5EF4-FFF2-40B4-BE49-F238E27FC236}">
                <a16:creationId xmlns:a16="http://schemas.microsoft.com/office/drawing/2014/main" id="{2BAA2674-57C4-9A98-6084-587CC60E3429}"/>
              </a:ext>
            </a:extLst>
          </p:cNvPr>
          <p:cNvCxnSpPr>
            <a:cxnSpLocks/>
          </p:cNvCxnSpPr>
          <p:nvPr/>
        </p:nvCxnSpPr>
        <p:spPr>
          <a:xfrm>
            <a:off x="0" y="57865"/>
            <a:ext cx="12192000" cy="0"/>
          </a:xfrm>
          <a:prstGeom prst="line">
            <a:avLst/>
          </a:prstGeom>
          <a:ln w="6350">
            <a:gradFill flip="none" rotWithShape="1">
              <a:gsLst>
                <a:gs pos="0">
                  <a:schemeClr val="accent1"/>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68D7898C-AEA9-ABA0-060F-367E8210AC7B}"/>
              </a:ext>
            </a:extLst>
          </p:cNvPr>
          <p:cNvSpPr>
            <a:spLocks noGrp="1"/>
          </p:cNvSpPr>
          <p:nvPr>
            <p:ph type="sldNum" sz="quarter" idx="4"/>
          </p:nvPr>
        </p:nvSpPr>
        <p:spPr>
          <a:xfrm>
            <a:off x="11795284" y="6564653"/>
            <a:ext cx="390664" cy="223649"/>
          </a:xfrm>
          <a:prstGeom prst="rect">
            <a:avLst/>
          </a:prstGeom>
        </p:spPr>
        <p:txBody>
          <a:bodyPr vert="horz" lIns="91440" tIns="45720" rIns="91440" bIns="45720" rtlCol="0" anchor="ctr"/>
          <a:lstStyle>
            <a:lvl1pPr algn="ctr">
              <a:defRPr sz="800" b="0">
                <a:solidFill>
                  <a:schemeClr val="tx2">
                    <a:lumMod val="75000"/>
                    <a:lumOff val="25000"/>
                  </a:schemeClr>
                </a:solidFill>
                <a:latin typeface="Arial" panose="020B0604020202020204" pitchFamily="34" charset="0"/>
                <a:cs typeface="Arial" panose="020B0604020202020204" pitchFamily="34" charset="0"/>
              </a:defRPr>
            </a:lvl1pPr>
          </a:lstStyle>
          <a:p>
            <a:fld id="{6C263308-5AF4-4FCF-B779-4EBA3D6D0FBC}" type="slidenum">
              <a:rPr lang="en-US" smtClean="0"/>
              <a:t>‹#›</a:t>
            </a:fld>
            <a:endParaRPr lang="en-US" dirty="0"/>
          </a:p>
        </p:txBody>
      </p:sp>
    </p:spTree>
    <p:extLst>
      <p:ext uri="{BB962C8B-B14F-4D97-AF65-F5344CB8AC3E}">
        <p14:creationId xmlns:p14="http://schemas.microsoft.com/office/powerpoint/2010/main" val="349450504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3" r:id="rId4"/>
    <p:sldLayoutId id="2147483674" r:id="rId5"/>
    <p:sldLayoutId id="2147483678" r:id="rId6"/>
    <p:sldLayoutId id="2147483679" r:id="rId7"/>
    <p:sldLayoutId id="2147483680" r:id="rId8"/>
    <p:sldLayoutId id="2147483681" r:id="rId9"/>
  </p:sldLayoutIdLst>
  <p:txStyles>
    <p:titleStyle>
      <a:lvl1pPr algn="l" defTabSz="914400" rtl="0" eaLnBrk="1" latinLnBrk="0" hangingPunct="1">
        <a:lnSpc>
          <a:spcPct val="100000"/>
        </a:lnSpc>
        <a:spcBef>
          <a:spcPct val="0"/>
        </a:spcBef>
        <a:buNone/>
        <a:defRPr sz="2800" b="0" kern="1200">
          <a:solidFill>
            <a:schemeClr val="tx2">
              <a:lumMod val="75000"/>
              <a:lumOff val="25000"/>
            </a:schemeClr>
          </a:solidFill>
          <a:latin typeface="David" panose="020E0502060401010101" pitchFamily="34" charset="-79"/>
          <a:ea typeface="+mj-ea"/>
          <a:cs typeface="David" panose="020E0502060401010101"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900" kern="1200">
          <a:solidFill>
            <a:schemeClr val="tx2">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900" kern="1200">
          <a:solidFill>
            <a:schemeClr val="tx2">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2">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900" kern="1200">
          <a:solidFill>
            <a:schemeClr val="tx2">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900" kern="1200">
          <a:solidFill>
            <a:schemeClr val="tx2">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15:clr>
            <a:srgbClr val="000000"/>
          </p15:clr>
        </p15:guide>
        <p15:guide id="4" pos="7680">
          <p15:clr>
            <a:srgbClr val="000000"/>
          </p15:clr>
        </p15:guide>
        <p15:guide id="5" orient="horz" pos="120">
          <p15:clr>
            <a:srgbClr val="000000"/>
          </p15:clr>
        </p15:guide>
        <p15:guide id="6" orient="horz" pos="4320">
          <p15:clr>
            <a:srgbClr val="000000"/>
          </p15:clr>
        </p15:guide>
        <p15:guide id="8" orient="horz" pos="4200">
          <p15:clr>
            <a:srgbClr val="F26B43"/>
          </p15:clr>
        </p15:guide>
        <p15:guide id="9" pos="7552">
          <p15:clr>
            <a:srgbClr val="000000"/>
          </p15:clr>
        </p15:guide>
        <p15:guide id="10" pos="120">
          <p15:clr>
            <a:srgbClr val="000000"/>
          </p15:clr>
        </p15:guide>
        <p15:guide id="11" orient="horz" pos="312">
          <p15:clr>
            <a:srgbClr val="F26B43"/>
          </p15:clr>
        </p15:guide>
        <p15:guide id="12" orient="horz" pos="4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6.jpeg"/><Relationship Id="rId1" Type="http://schemas.openxmlformats.org/officeDocument/2006/relationships/slideLayout" Target="../slideLayouts/slideLayout6.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9.jp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slide" Target="slide3.xml"/><Relationship Id="rId12"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slide" Target="slide23.xml"/><Relationship Id="rId5" Type="http://schemas.openxmlformats.org/officeDocument/2006/relationships/image" Target="../media/image8.png"/><Relationship Id="rId10" Type="http://schemas.openxmlformats.org/officeDocument/2006/relationships/slide" Target="slide21.xml"/><Relationship Id="rId4" Type="http://schemas.openxmlformats.org/officeDocument/2006/relationships/image" Target="../media/image7.png"/><Relationship Id="rId9" Type="http://schemas.openxmlformats.org/officeDocument/2006/relationships/slide" Target="slide19.xml"/><Relationship Id="rId1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hyperlink" Target="https://docs.wpilib.org/en/stable/" TargetMode="External"/><Relationship Id="rId2" Type="http://schemas.openxmlformats.org/officeDocument/2006/relationships/hyperlink" Target="https://www.firstinspires.org/resource-library/frc/technical-resources" TargetMode="External"/><Relationship Id="rId1" Type="http://schemas.openxmlformats.org/officeDocument/2006/relationships/slideLayout" Target="../slideLayouts/slideLayout2.xml"/><Relationship Id="rId4" Type="http://schemas.openxmlformats.org/officeDocument/2006/relationships/hyperlink" Target="https://www.firstinspires.org/sites/default/files/uploads/resource_library/frc/team-resources/tca/tca-programming.pdf"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6OH-wOsVVjg&amp;t=364s" TargetMode="External"/><Relationship Id="rId13" Type="http://schemas.openxmlformats.org/officeDocument/2006/relationships/image" Target="../media/image40.png"/><Relationship Id="rId3" Type="http://schemas.openxmlformats.org/officeDocument/2006/relationships/hyperlink" Target="https://www.youtube.com/@JeremyFieldingSr/videos" TargetMode="External"/><Relationship Id="rId7" Type="http://schemas.openxmlformats.org/officeDocument/2006/relationships/hyperlink" Target="https://www.youtube.com/watch?v=qKy98Cbcltw" TargetMode="External"/><Relationship Id="rId12" Type="http://schemas.openxmlformats.org/officeDocument/2006/relationships/image" Target="../media/image39.png"/><Relationship Id="rId2" Type="http://schemas.openxmlformats.org/officeDocument/2006/relationships/hyperlink" Target="https://www.youtube.com/watch?v=wkfEZmsQqiA" TargetMode="External"/><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www.youtube.com/watch?v=JFTJ2SS4xyA" TargetMode="External"/><Relationship Id="rId11" Type="http://schemas.openxmlformats.org/officeDocument/2006/relationships/image" Target="../media/image38.png"/><Relationship Id="rId5" Type="http://schemas.openxmlformats.org/officeDocument/2006/relationships/hyperlink" Target="https://hackaday.com/" TargetMode="External"/><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hyperlink" Target="https://www.youtube.com/watch?v=UR0hOmjaHp0" TargetMode="External"/><Relationship Id="rId9" Type="http://schemas.openxmlformats.org/officeDocument/2006/relationships/image" Target="../media/image36.jpeg"/><Relationship Id="rId1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6.xml"/><Relationship Id="rId18" Type="http://schemas.openxmlformats.org/officeDocument/2006/relationships/slide" Target="slide41.xml"/><Relationship Id="rId26" Type="http://schemas.openxmlformats.org/officeDocument/2006/relationships/slide" Target="slide51.xml"/><Relationship Id="rId3" Type="http://schemas.openxmlformats.org/officeDocument/2006/relationships/notesSlide" Target="../notesSlides/notesSlide4.xml"/><Relationship Id="rId21" Type="http://schemas.openxmlformats.org/officeDocument/2006/relationships/slide" Target="slide45.xml"/><Relationship Id="rId7" Type="http://schemas.openxmlformats.org/officeDocument/2006/relationships/slide" Target="slide29.xml"/><Relationship Id="rId12" Type="http://schemas.openxmlformats.org/officeDocument/2006/relationships/slide" Target="slide34.xml"/><Relationship Id="rId17" Type="http://schemas.openxmlformats.org/officeDocument/2006/relationships/slide" Target="slide40.xml"/><Relationship Id="rId25" Type="http://schemas.openxmlformats.org/officeDocument/2006/relationships/slide" Target="slide50.xml"/><Relationship Id="rId2" Type="http://schemas.openxmlformats.org/officeDocument/2006/relationships/slideLayout" Target="../slideLayouts/slideLayout8.xml"/><Relationship Id="rId16" Type="http://schemas.openxmlformats.org/officeDocument/2006/relationships/slide" Target="slide39.xml"/><Relationship Id="rId20" Type="http://schemas.openxmlformats.org/officeDocument/2006/relationships/slide" Target="slide44.xml"/><Relationship Id="rId29" Type="http://schemas.openxmlformats.org/officeDocument/2006/relationships/slide" Target="slide54.xml"/><Relationship Id="rId1" Type="http://schemas.openxmlformats.org/officeDocument/2006/relationships/tags" Target="../tags/tag1.xml"/><Relationship Id="rId6" Type="http://schemas.openxmlformats.org/officeDocument/2006/relationships/slide" Target="slide26.xml"/><Relationship Id="rId11" Type="http://schemas.openxmlformats.org/officeDocument/2006/relationships/slide" Target="slide33.xml"/><Relationship Id="rId24" Type="http://schemas.openxmlformats.org/officeDocument/2006/relationships/slide" Target="slide49.xml"/><Relationship Id="rId5" Type="http://schemas.openxmlformats.org/officeDocument/2006/relationships/slide" Target="slide25.xml"/><Relationship Id="rId15" Type="http://schemas.openxmlformats.org/officeDocument/2006/relationships/slide" Target="slide38.xml"/><Relationship Id="rId23" Type="http://schemas.openxmlformats.org/officeDocument/2006/relationships/slide" Target="slide48.xml"/><Relationship Id="rId28" Type="http://schemas.openxmlformats.org/officeDocument/2006/relationships/slide" Target="slide53.xml"/><Relationship Id="rId10" Type="http://schemas.openxmlformats.org/officeDocument/2006/relationships/slide" Target="slide32.xml"/><Relationship Id="rId19" Type="http://schemas.openxmlformats.org/officeDocument/2006/relationships/slide" Target="slide42.xml"/><Relationship Id="rId4" Type="http://schemas.openxmlformats.org/officeDocument/2006/relationships/slide" Target="slide24.xml"/><Relationship Id="rId9" Type="http://schemas.openxmlformats.org/officeDocument/2006/relationships/slide" Target="slide31.xml"/><Relationship Id="rId14" Type="http://schemas.openxmlformats.org/officeDocument/2006/relationships/slide" Target="slide37.xml"/><Relationship Id="rId22" Type="http://schemas.openxmlformats.org/officeDocument/2006/relationships/slide" Target="slide46.xml"/><Relationship Id="rId27" Type="http://schemas.openxmlformats.org/officeDocument/2006/relationships/slide" Target="slide5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2.xml"/><Relationship Id="rId5" Type="http://schemas.openxmlformats.org/officeDocument/2006/relationships/slide" Target="slide23.xml"/><Relationship Id="rId4" Type="http://schemas.openxmlformats.org/officeDocument/2006/relationships/hyperlink" Target="https://www.idtech.com/blog/what-is-an-argument-in-programming"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slide" Target="slide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slide" Target="slide27.xml"/><Relationship Id="rId4" Type="http://schemas.openxmlformats.org/officeDocument/2006/relationships/slide" Target="slide2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5.xml"/><Relationship Id="rId4" Type="http://schemas.openxmlformats.org/officeDocument/2006/relationships/slide" Target="slide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6.xml"/><Relationship Id="rId4" Type="http://schemas.openxmlformats.org/officeDocument/2006/relationships/slide" Target="slide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7.xml"/><Relationship Id="rId4" Type="http://schemas.openxmlformats.org/officeDocument/2006/relationships/slide" Target="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slide" Target="slide2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slide" Target="slide2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10.xml"/><Relationship Id="rId4" Type="http://schemas.openxmlformats.org/officeDocument/2006/relationships/slide" Target="slide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slide" Target="slide2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slide" Target="slide2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13.xml"/><Relationship Id="rId4" Type="http://schemas.openxmlformats.org/officeDocument/2006/relationships/slide" Target="slide2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14.xml"/><Relationship Id="rId4" Type="http://schemas.openxmlformats.org/officeDocument/2006/relationships/slide" Target="slide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5.xml"/><Relationship Id="rId4" Type="http://schemas.openxmlformats.org/officeDocument/2006/relationships/slide" Target="slide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slide" Target="slide2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17.xml"/><Relationship Id="rId5" Type="http://schemas.openxmlformats.org/officeDocument/2006/relationships/image" Target="../media/image44.jpeg"/><Relationship Id="rId4" Type="http://schemas.openxmlformats.org/officeDocument/2006/relationships/slide" Target="slide23.xml"/></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slide" Target="slide16.xml"/><Relationship Id="rId2"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15.xml"/><Relationship Id="rId5" Type="http://schemas.openxmlformats.org/officeDocument/2006/relationships/slide" Target="slide13.xml"/><Relationship Id="rId4" Type="http://schemas.openxmlformats.org/officeDocument/2006/relationships/slide" Target="slide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slide" Target="slide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19.xml"/><Relationship Id="rId4" Type="http://schemas.openxmlformats.org/officeDocument/2006/relationships/slide" Target="slide23.xml"/></Relationships>
</file>

<file path=ppt/slides/_rels/slide42.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notesSlide" Target="../notesSlides/notesSlide23.xml"/><Relationship Id="rId7" Type="http://schemas.openxmlformats.org/officeDocument/2006/relationships/slide" Target="slide23.xml"/><Relationship Id="rId2" Type="http://schemas.openxmlformats.org/officeDocument/2006/relationships/slideLayout" Target="../slideLayouts/slideLayout9.xml"/><Relationship Id="rId1" Type="http://schemas.openxmlformats.org/officeDocument/2006/relationships/tags" Target="../tags/tag20.xml"/><Relationship Id="rId6" Type="http://schemas.openxmlformats.org/officeDocument/2006/relationships/hyperlink" Target="https://en.wikipedia.org/wiki/Voltage_divider" TargetMode="External"/><Relationship Id="rId5" Type="http://schemas.openxmlformats.org/officeDocument/2006/relationships/hyperlink" Target="https://en.wikipedia.org/wiki/Resistor" TargetMode="External"/><Relationship Id="rId4" Type="http://schemas.openxmlformats.org/officeDocument/2006/relationships/hyperlink" Target="https://en.wikipedia.org/wiki/Terminal_(electronics)"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21.xml"/><Relationship Id="rId5" Type="http://schemas.openxmlformats.org/officeDocument/2006/relationships/slide" Target="slide23.xml"/><Relationship Id="rId4" Type="http://schemas.openxmlformats.org/officeDocument/2006/relationships/hyperlink" Target="https://www.idtech.com/blog/what-are-libraries-in-coding"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22.xml"/><Relationship Id="rId4" Type="http://schemas.openxmlformats.org/officeDocument/2006/relationships/slide" Target="slide2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tags" Target="../tags/tag23.xml"/><Relationship Id="rId4" Type="http://schemas.openxmlformats.org/officeDocument/2006/relationships/slide" Target="slide2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tags" Target="../tags/tag24.xml"/><Relationship Id="rId5" Type="http://schemas.openxmlformats.org/officeDocument/2006/relationships/slide" Target="slide47.xml"/><Relationship Id="rId4" Type="http://schemas.openxmlformats.org/officeDocument/2006/relationships/slide" Target="slide2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25.xml"/><Relationship Id="rId4" Type="http://schemas.openxmlformats.org/officeDocument/2006/relationships/slide" Target="slide2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tags" Target="../tags/tag26.xml"/><Relationship Id="rId4" Type="http://schemas.openxmlformats.org/officeDocument/2006/relationships/slide" Target="slide2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27.xml"/><Relationship Id="rId4" Type="http://schemas.openxmlformats.org/officeDocument/2006/relationships/slide" Target="slide23.xml"/></Relationships>
</file>

<file path=ppt/slides/_rels/slide5.xml.rels><?xml version="1.0" encoding="UTF-8" standalone="yes"?>
<Relationships xmlns="http://schemas.openxmlformats.org/package/2006/relationships"><Relationship Id="rId2" Type="http://schemas.openxmlformats.org/officeDocument/2006/relationships/hyperlink" Target="https://www.arduino.cc/en/software"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tags" Target="../tags/tag28.xml"/><Relationship Id="rId4" Type="http://schemas.openxmlformats.org/officeDocument/2006/relationships/slide" Target="slide2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29.xml"/><Relationship Id="rId4" Type="http://schemas.openxmlformats.org/officeDocument/2006/relationships/slide" Target="slide2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tags" Target="../tags/tag30.xml"/><Relationship Id="rId4" Type="http://schemas.openxmlformats.org/officeDocument/2006/relationships/slide" Target="slide2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tags" Target="../tags/tag31.xml"/><Relationship Id="rId4" Type="http://schemas.openxmlformats.org/officeDocument/2006/relationships/slide" Target="slide2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tags" Target="../tags/tag32.xml"/><Relationship Id="rId4" Type="http://schemas.openxmlformats.org/officeDocument/2006/relationships/slide" Target="slide2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C241E7-4E40-8F26-9B86-FF5FAC604073}"/>
              </a:ext>
            </a:extLst>
          </p:cNvPr>
          <p:cNvSpPr>
            <a:spLocks noGrp="1"/>
          </p:cNvSpPr>
          <p:nvPr>
            <p:ph type="subTitle" idx="1"/>
          </p:nvPr>
        </p:nvSpPr>
        <p:spPr/>
        <p:txBody>
          <a:bodyPr/>
          <a:lstStyle/>
          <a:p>
            <a:r>
              <a:rPr lang="en-US" dirty="0"/>
              <a:t>December 2023</a:t>
            </a:r>
          </a:p>
        </p:txBody>
      </p:sp>
      <p:sp>
        <p:nvSpPr>
          <p:cNvPr id="3" name="Title 2">
            <a:extLst>
              <a:ext uri="{FF2B5EF4-FFF2-40B4-BE49-F238E27FC236}">
                <a16:creationId xmlns:a16="http://schemas.microsoft.com/office/drawing/2014/main" id="{EDE5323E-054D-7058-7997-D99877123EAB}"/>
              </a:ext>
            </a:extLst>
          </p:cNvPr>
          <p:cNvSpPr>
            <a:spLocks noGrp="1"/>
          </p:cNvSpPr>
          <p:nvPr>
            <p:ph type="ctrTitle"/>
          </p:nvPr>
        </p:nvSpPr>
        <p:spPr>
          <a:xfrm>
            <a:off x="80772" y="1578086"/>
            <a:ext cx="7278624" cy="2734056"/>
          </a:xfrm>
        </p:spPr>
        <p:txBody>
          <a:bodyPr>
            <a:normAutofit fontScale="90000"/>
          </a:bodyPr>
          <a:lstStyle/>
          <a:p>
            <a:r>
              <a:rPr lang="en-US" sz="10000" b="1" dirty="0">
                <a:solidFill>
                  <a:schemeClr val="tx1">
                    <a:lumMod val="75000"/>
                  </a:schemeClr>
                </a:solidFill>
                <a:ea typeface="ADLaM Display" panose="020B0604020202020204" pitchFamily="2" charset="0"/>
              </a:rPr>
              <a:t>#1259</a:t>
            </a:r>
            <a:br>
              <a:rPr lang="en-US" sz="10000" b="1" dirty="0">
                <a:solidFill>
                  <a:schemeClr val="tx1">
                    <a:lumMod val="75000"/>
                  </a:schemeClr>
                </a:solidFill>
                <a:ea typeface="ADLaM Display" panose="020B0604020202020204" pitchFamily="2" charset="0"/>
              </a:rPr>
            </a:br>
            <a:r>
              <a:rPr lang="en-US" sz="10000" b="1" dirty="0">
                <a:solidFill>
                  <a:schemeClr val="tx1">
                    <a:lumMod val="75000"/>
                  </a:schemeClr>
                </a:solidFill>
                <a:ea typeface="ADLaM Display" panose="020B0604020202020204" pitchFamily="2" charset="0"/>
              </a:rPr>
              <a:t>Code Team</a:t>
            </a:r>
            <a:br>
              <a:rPr lang="en-US" sz="10000" dirty="0">
                <a:ea typeface="ADLaM Display" panose="020B0604020202020204" pitchFamily="2" charset="0"/>
              </a:rPr>
            </a:br>
            <a:r>
              <a:rPr lang="en-US" sz="6600" dirty="0">
                <a:ea typeface="ADLaM Display" panose="020B0604020202020204" pitchFamily="2" charset="0"/>
              </a:rPr>
              <a:t>Getting Started</a:t>
            </a:r>
            <a:endParaRPr lang="en-US" dirty="0">
              <a:ea typeface="ADLaM Display" panose="020B0604020202020204" pitchFamily="2" charset="0"/>
            </a:endParaRPr>
          </a:p>
        </p:txBody>
      </p:sp>
    </p:spTree>
    <p:extLst>
      <p:ext uri="{BB962C8B-B14F-4D97-AF65-F5344CB8AC3E}">
        <p14:creationId xmlns:p14="http://schemas.microsoft.com/office/powerpoint/2010/main" val="1360013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pic>
        <p:nvPicPr>
          <p:cNvPr id="1026" name="Picture 2" descr="Whiteboard Wallpapers - Wallpaper Cave">
            <a:extLst>
              <a:ext uri="{FF2B5EF4-FFF2-40B4-BE49-F238E27FC236}">
                <a16:creationId xmlns:a16="http://schemas.microsoft.com/office/drawing/2014/main" id="{A8B4057B-E88D-CB68-43D6-FF7D4A610F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9" t="11120" r="3577" b="3734"/>
          <a:stretch/>
        </p:blipFill>
        <p:spPr bwMode="auto">
          <a:xfrm>
            <a:off x="4898355" y="771799"/>
            <a:ext cx="7113589" cy="57993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AB828C-9360-4103-AE70-C5DC814ED6B5}"/>
              </a:ext>
            </a:extLst>
          </p:cNvPr>
          <p:cNvSpPr>
            <a:spLocks noGrp="1"/>
          </p:cNvSpPr>
          <p:nvPr>
            <p:ph type="title"/>
          </p:nvPr>
        </p:nvSpPr>
        <p:spPr>
          <a:xfrm>
            <a:off x="1600499" y="180697"/>
            <a:ext cx="6053029" cy="571500"/>
          </a:xfrm>
          <a:ln>
            <a:noFill/>
          </a:ln>
        </p:spPr>
        <p:txBody>
          <a:bodyPr>
            <a:normAutofit fontScale="90000"/>
          </a:bodyPr>
          <a:lstStyle/>
          <a:p>
            <a:r>
              <a:rPr lang="en-US" b="1" dirty="0">
                <a:solidFill>
                  <a:schemeClr val="bg1"/>
                </a:solidFill>
              </a:rPr>
              <a:t>CODING TIME:  Anatomy of a Sketch Part 2</a:t>
            </a:r>
          </a:p>
        </p:txBody>
      </p:sp>
      <p:sp>
        <p:nvSpPr>
          <p:cNvPr id="9" name="Rectangle 8">
            <a:extLst>
              <a:ext uri="{FF2B5EF4-FFF2-40B4-BE49-F238E27FC236}">
                <a16:creationId xmlns:a16="http://schemas.microsoft.com/office/drawing/2014/main" id="{7FFB0B70-15D5-4915-A0FD-771778DC00D5}"/>
              </a:ext>
            </a:extLst>
          </p:cNvPr>
          <p:cNvSpPr/>
          <p:nvPr/>
        </p:nvSpPr>
        <p:spPr>
          <a:xfrm>
            <a:off x="325556" y="2469925"/>
            <a:ext cx="4247554" cy="1013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sym typeface="Wingdings" panose="05000000000000000000" pitchFamily="2" charset="2"/>
              </a:rPr>
              <a:t>Replicate the code in the sample program (commenting out sections is you want to run one function at a time) </a:t>
            </a:r>
          </a:p>
          <a:p>
            <a:pPr marL="742950" lvl="1"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sym typeface="Wingdings" panose="05000000000000000000" pitchFamily="2" charset="2"/>
              </a:rPr>
              <a:t>Comment out lines you want the computer to ignore by prefixing with //</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sym typeface="Wingdings" panose="05000000000000000000" pitchFamily="2" charset="2"/>
              </a:rPr>
              <a:t>Some of the highlights we discussed have been highlighted for you on these next pages </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sym typeface="Wingdings" panose="05000000000000000000" pitchFamily="2" charset="2"/>
              </a:rPr>
              <a:t>Save file (Locally or eventually within GitHub repository)</a:t>
            </a:r>
            <a:endParaRPr lang="en-US" sz="1400" dirty="0">
              <a:solidFill>
                <a:schemeClr val="bg2"/>
              </a:solidFill>
              <a:latin typeface="Arial" panose="020B0604020202020204" pitchFamily="34" charset="0"/>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897AC96-526F-4181-9A0F-7924C75FB9B8}"/>
              </a:ext>
            </a:extLst>
          </p:cNvPr>
          <p:cNvSpPr/>
          <p:nvPr/>
        </p:nvSpPr>
        <p:spPr>
          <a:xfrm>
            <a:off x="810780" y="1317355"/>
            <a:ext cx="2802114"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3.2 (Continued)</a:t>
            </a:r>
          </a:p>
        </p:txBody>
      </p:sp>
      <p:grpSp>
        <p:nvGrpSpPr>
          <p:cNvPr id="18" name="Group 17">
            <a:extLst>
              <a:ext uri="{FF2B5EF4-FFF2-40B4-BE49-F238E27FC236}">
                <a16:creationId xmlns:a16="http://schemas.microsoft.com/office/drawing/2014/main" id="{CB41BE17-E793-4388-8EBE-3460AF43AA02}"/>
              </a:ext>
            </a:extLst>
          </p:cNvPr>
          <p:cNvGrpSpPr/>
          <p:nvPr/>
        </p:nvGrpSpPr>
        <p:grpSpPr>
          <a:xfrm>
            <a:off x="366486" y="1782532"/>
            <a:ext cx="3858042" cy="622301"/>
            <a:chOff x="529772" y="2285452"/>
            <a:chExt cx="2534556" cy="622301"/>
          </a:xfrm>
        </p:grpSpPr>
        <p:sp>
          <p:nvSpPr>
            <p:cNvPr id="5" name="Rectangle 4">
              <a:extLst>
                <a:ext uri="{FF2B5EF4-FFF2-40B4-BE49-F238E27FC236}">
                  <a16:creationId xmlns:a16="http://schemas.microsoft.com/office/drawing/2014/main" id="{11B5CBB1-033B-486A-A458-408E01F06AB4}"/>
                </a:ext>
              </a:extLst>
            </p:cNvPr>
            <p:cNvSpPr/>
            <p:nvPr/>
          </p:nvSpPr>
          <p:spPr>
            <a:xfrm>
              <a:off x="700767" y="2350544"/>
              <a:ext cx="2192566"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Create your own copy of the sample program!</a:t>
              </a:r>
            </a:p>
          </p:txBody>
        </p:sp>
        <p:sp>
          <p:nvSpPr>
            <p:cNvPr id="17" name="Rectangle: Rounded Corners 16">
              <a:extLst>
                <a:ext uri="{FF2B5EF4-FFF2-40B4-BE49-F238E27FC236}">
                  <a16:creationId xmlns:a16="http://schemas.microsoft.com/office/drawing/2014/main" id="{604771DE-46A6-41A8-A9DB-AAE06F0F6C46}"/>
                </a:ext>
              </a:extLst>
            </p:cNvPr>
            <p:cNvSpPr/>
            <p:nvPr/>
          </p:nvSpPr>
          <p:spPr>
            <a:xfrm>
              <a:off x="529772" y="2285452"/>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Oval 47">
            <a:extLst>
              <a:ext uri="{FF2B5EF4-FFF2-40B4-BE49-F238E27FC236}">
                <a16:creationId xmlns:a16="http://schemas.microsoft.com/office/drawing/2014/main" id="{873124C8-43E2-9F2A-97AC-98D0E23180C6}"/>
              </a:ext>
            </a:extLst>
          </p:cNvPr>
          <p:cNvSpPr>
            <a:spLocks noChangeAspect="1"/>
          </p:cNvSpPr>
          <p:nvPr/>
        </p:nvSpPr>
        <p:spPr>
          <a:xfrm>
            <a:off x="470828" y="490681"/>
            <a:ext cx="475488" cy="475488"/>
          </a:xfrm>
          <a:prstGeom prst="ellipse">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dirty="0">
                <a:latin typeface="David" panose="020E0502060401010101" pitchFamily="34" charset="-79"/>
                <a:cs typeface="David" panose="020E0502060401010101" pitchFamily="34" charset="-79"/>
              </a:rPr>
              <a:t>03</a:t>
            </a:r>
          </a:p>
        </p:txBody>
      </p:sp>
      <p:grpSp>
        <p:nvGrpSpPr>
          <p:cNvPr id="54" name="Group 53">
            <a:extLst>
              <a:ext uri="{FF2B5EF4-FFF2-40B4-BE49-F238E27FC236}">
                <a16:creationId xmlns:a16="http://schemas.microsoft.com/office/drawing/2014/main" id="{4D679685-DCB3-9E32-A14E-58720211D13C}"/>
              </a:ext>
            </a:extLst>
          </p:cNvPr>
          <p:cNvGrpSpPr/>
          <p:nvPr/>
        </p:nvGrpSpPr>
        <p:grpSpPr>
          <a:xfrm>
            <a:off x="156719" y="168381"/>
            <a:ext cx="1273141" cy="1572960"/>
            <a:chOff x="156719" y="168381"/>
            <a:chExt cx="1273141" cy="1572960"/>
          </a:xfrm>
        </p:grpSpPr>
        <p:sp>
          <p:nvSpPr>
            <p:cNvPr id="6" name="Freeform: Shape 5">
              <a:extLst>
                <a:ext uri="{FF2B5EF4-FFF2-40B4-BE49-F238E27FC236}">
                  <a16:creationId xmlns:a16="http://schemas.microsoft.com/office/drawing/2014/main" id="{A4820691-3450-4189-E0A0-4C07ACDAA509}"/>
                </a:ext>
              </a:extLst>
            </p:cNvPr>
            <p:cNvSpPr/>
            <p:nvPr/>
          </p:nvSpPr>
          <p:spPr>
            <a:xfrm>
              <a:off x="156719" y="168381"/>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2540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9" name="Star: 4 Points 48">
              <a:extLst>
                <a:ext uri="{FF2B5EF4-FFF2-40B4-BE49-F238E27FC236}">
                  <a16:creationId xmlns:a16="http://schemas.microsoft.com/office/drawing/2014/main" id="{2E1EB863-EACF-9D11-3D55-B4CD7BA469E2}"/>
                </a:ext>
              </a:extLst>
            </p:cNvPr>
            <p:cNvSpPr/>
            <p:nvPr/>
          </p:nvSpPr>
          <p:spPr>
            <a:xfrm>
              <a:off x="1064100" y="588919"/>
              <a:ext cx="365760" cy="365760"/>
            </a:xfrm>
            <a:prstGeom prst="star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FB1FF6A6-2C02-6E0B-2363-91EE53033F4F}"/>
                </a:ext>
              </a:extLst>
            </p:cNvPr>
            <p:cNvCxnSpPr>
              <a:cxnSpLocks/>
            </p:cNvCxnSpPr>
            <p:nvPr/>
          </p:nvCxnSpPr>
          <p:spPr>
            <a:xfrm>
              <a:off x="696159" y="1372499"/>
              <a:ext cx="0" cy="36884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D5BE8A32-A159-2BCA-8A33-44DC772C63C3}"/>
              </a:ext>
            </a:extLst>
          </p:cNvPr>
          <p:cNvSpPr/>
          <p:nvPr/>
        </p:nvSpPr>
        <p:spPr>
          <a:xfrm>
            <a:off x="5203617" y="3512770"/>
            <a:ext cx="5031740" cy="12255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schemeClr val="tx1"/>
                </a:solidFill>
                <a:effectLst/>
                <a:uLnTx/>
                <a:uFillTx/>
                <a:latin typeface="+mj-lt"/>
                <a:cs typeface="Biome Light" panose="020B0502040204020203" pitchFamily="34" charset="0"/>
              </a:rPr>
              <a:t>Classes often represent broad categories of items that share different variations of similar attributes (such as ‘cell phones’). It’s a </a:t>
            </a:r>
            <a:r>
              <a:rPr lang="en-US" sz="1200" b="1" dirty="0">
                <a:solidFill>
                  <a:schemeClr val="tx1"/>
                </a:solidFill>
                <a:latin typeface="+mj-lt"/>
                <a:cs typeface="Biome Light" panose="020B0502040204020203" pitchFamily="34" charset="0"/>
              </a:rPr>
              <a:t>basic blueprint (or template) for all objects of that class.</a:t>
            </a:r>
            <a:r>
              <a:rPr kumimoji="0" lang="en-US" sz="1200" b="1" i="0" u="none" strike="noStrike" kern="1200" cap="none" spc="0" normalizeH="0" baseline="0" noProof="0" dirty="0">
                <a:ln>
                  <a:noFill/>
                </a:ln>
                <a:solidFill>
                  <a:schemeClr val="tx1"/>
                </a:solidFill>
                <a:effectLst/>
                <a:uLnTx/>
                <a:uFillTx/>
                <a:latin typeface="+mj-lt"/>
                <a:cs typeface="Biome Light" panose="020B0502040204020203" pitchFamily="34" charset="0"/>
              </a:rPr>
              <a:t> </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schemeClr val="tx1"/>
                </a:solidFill>
                <a:effectLst/>
                <a:uLnTx/>
                <a:uFillTx/>
                <a:latin typeface="+mj-lt"/>
                <a:cs typeface="Biome Light" panose="020B0502040204020203" pitchFamily="34" charset="0"/>
              </a:rPr>
              <a:t>Classes define what attributes an instance of this type of object will have, like phone model number, or case color, or price) but will not predefine the value of those attributes in advance for a specific object.</a:t>
            </a:r>
          </a:p>
        </p:txBody>
      </p:sp>
      <p:grpSp>
        <p:nvGrpSpPr>
          <p:cNvPr id="10" name="Group 9">
            <a:extLst>
              <a:ext uri="{FF2B5EF4-FFF2-40B4-BE49-F238E27FC236}">
                <a16:creationId xmlns:a16="http://schemas.microsoft.com/office/drawing/2014/main" id="{F71D8FB8-61E2-5394-87C8-CAFE9F7077B1}"/>
              </a:ext>
            </a:extLst>
          </p:cNvPr>
          <p:cNvGrpSpPr/>
          <p:nvPr/>
        </p:nvGrpSpPr>
        <p:grpSpPr>
          <a:xfrm>
            <a:off x="5207364" y="1207707"/>
            <a:ext cx="3729925" cy="2157510"/>
            <a:chOff x="-187375" y="2539183"/>
            <a:chExt cx="4814388" cy="3051899"/>
          </a:xfrm>
        </p:grpSpPr>
        <p:pic>
          <p:nvPicPr>
            <p:cNvPr id="7" name="Picture 6" descr="A cell phone with a screen and text&#10;&#10;Description automatically generated with medium confidence">
              <a:extLst>
                <a:ext uri="{FF2B5EF4-FFF2-40B4-BE49-F238E27FC236}">
                  <a16:creationId xmlns:a16="http://schemas.microsoft.com/office/drawing/2014/main" id="{037C93FE-BCB0-DEB4-8BDE-047625F2794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273" r="5448" b="-614"/>
            <a:stretch/>
          </p:blipFill>
          <p:spPr>
            <a:xfrm>
              <a:off x="-187375" y="2539183"/>
              <a:ext cx="4814388" cy="3051899"/>
            </a:xfrm>
            <a:prstGeom prst="rect">
              <a:avLst/>
            </a:prstGeom>
          </p:spPr>
        </p:pic>
        <p:sp>
          <p:nvSpPr>
            <p:cNvPr id="8" name="Rectangle 7">
              <a:extLst>
                <a:ext uri="{FF2B5EF4-FFF2-40B4-BE49-F238E27FC236}">
                  <a16:creationId xmlns:a16="http://schemas.microsoft.com/office/drawing/2014/main" id="{9DEBB5EB-FD47-EAB8-D7FE-39ED82AB1762}"/>
                </a:ext>
              </a:extLst>
            </p:cNvPr>
            <p:cNvSpPr/>
            <p:nvPr/>
          </p:nvSpPr>
          <p:spPr>
            <a:xfrm>
              <a:off x="259743" y="3780840"/>
              <a:ext cx="916721" cy="481703"/>
            </a:xfrm>
            <a:prstGeom prst="rect">
              <a:avLst/>
            </a:prstGeom>
            <a:solidFill>
              <a:srgbClr val="ECED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Cell Phones</a:t>
              </a:r>
            </a:p>
          </p:txBody>
        </p:sp>
      </p:grpSp>
      <p:sp>
        <p:nvSpPr>
          <p:cNvPr id="11" name="Rectangle 10">
            <a:extLst>
              <a:ext uri="{FF2B5EF4-FFF2-40B4-BE49-F238E27FC236}">
                <a16:creationId xmlns:a16="http://schemas.microsoft.com/office/drawing/2014/main" id="{FA5E52B4-358D-3972-A218-9FBA0889ECBD}"/>
              </a:ext>
            </a:extLst>
          </p:cNvPr>
          <p:cNvSpPr/>
          <p:nvPr/>
        </p:nvSpPr>
        <p:spPr>
          <a:xfrm>
            <a:off x="10155887" y="1256967"/>
            <a:ext cx="1244981" cy="21114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Adafruit_NeoPixel</a:t>
            </a:r>
          </a:p>
        </p:txBody>
      </p:sp>
      <p:sp>
        <p:nvSpPr>
          <p:cNvPr id="12" name="TextBox 11">
            <a:extLst>
              <a:ext uri="{FF2B5EF4-FFF2-40B4-BE49-F238E27FC236}">
                <a16:creationId xmlns:a16="http://schemas.microsoft.com/office/drawing/2014/main" id="{2691B9B2-875C-87C1-1028-464C5C10657C}"/>
              </a:ext>
            </a:extLst>
          </p:cNvPr>
          <p:cNvSpPr txBox="1"/>
          <p:nvPr/>
        </p:nvSpPr>
        <p:spPr>
          <a:xfrm>
            <a:off x="10332974" y="993700"/>
            <a:ext cx="662361" cy="307777"/>
          </a:xfrm>
          <a:prstGeom prst="rect">
            <a:avLst/>
          </a:prstGeom>
          <a:noFill/>
        </p:spPr>
        <p:txBody>
          <a:bodyPr wrap="none" rtlCol="0">
            <a:spAutoFit/>
          </a:bodyPr>
          <a:lstStyle/>
          <a:p>
            <a:r>
              <a:rPr lang="en-US" sz="1400" b="1" dirty="0">
                <a:solidFill>
                  <a:srgbClr val="FF0000"/>
                </a:solidFill>
              </a:rPr>
              <a:t>Class</a:t>
            </a:r>
          </a:p>
        </p:txBody>
      </p:sp>
      <p:sp>
        <p:nvSpPr>
          <p:cNvPr id="14" name="Rectangle 13">
            <a:extLst>
              <a:ext uri="{FF2B5EF4-FFF2-40B4-BE49-F238E27FC236}">
                <a16:creationId xmlns:a16="http://schemas.microsoft.com/office/drawing/2014/main" id="{6F3B27FA-CA9E-2EF1-EE29-71CACEA59AFF}"/>
              </a:ext>
            </a:extLst>
          </p:cNvPr>
          <p:cNvSpPr/>
          <p:nvPr/>
        </p:nvSpPr>
        <p:spPr>
          <a:xfrm>
            <a:off x="9324267" y="2588989"/>
            <a:ext cx="1244981" cy="4852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t>NumbPixels</a:t>
            </a:r>
          </a:p>
          <a:p>
            <a:pPr marL="171450" indent="-171450">
              <a:buFont typeface="Arial" panose="020B0604020202020204" pitchFamily="34" charset="0"/>
              <a:buChar char="•"/>
            </a:pPr>
            <a:r>
              <a:rPr lang="en-US" sz="1000" dirty="0"/>
              <a:t>PIN</a:t>
            </a:r>
          </a:p>
          <a:p>
            <a:pPr marL="171450" indent="-171450">
              <a:buFont typeface="Arial" panose="020B0604020202020204" pitchFamily="34" charset="0"/>
              <a:buChar char="•"/>
            </a:pPr>
            <a:r>
              <a:rPr lang="en-US" sz="1000" dirty="0"/>
              <a:t>NEL_GRB</a:t>
            </a:r>
          </a:p>
        </p:txBody>
      </p:sp>
      <p:sp>
        <p:nvSpPr>
          <p:cNvPr id="15" name="Rectangle 14">
            <a:extLst>
              <a:ext uri="{FF2B5EF4-FFF2-40B4-BE49-F238E27FC236}">
                <a16:creationId xmlns:a16="http://schemas.microsoft.com/office/drawing/2014/main" id="{24180765-30B0-2A90-4AD6-6E7B20B3D51D}"/>
              </a:ext>
            </a:extLst>
          </p:cNvPr>
          <p:cNvSpPr/>
          <p:nvPr/>
        </p:nvSpPr>
        <p:spPr>
          <a:xfrm>
            <a:off x="10416363" y="3188736"/>
            <a:ext cx="1244981" cy="110834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dirty="0"/>
              <a:t>Begin</a:t>
            </a:r>
          </a:p>
          <a:p>
            <a:pPr marL="171450" indent="-171450">
              <a:buFont typeface="Arial" panose="020B0604020202020204" pitchFamily="34" charset="0"/>
              <a:buChar char="•"/>
            </a:pPr>
            <a:r>
              <a:rPr lang="en-US" sz="1000" dirty="0"/>
              <a:t>Show</a:t>
            </a:r>
          </a:p>
          <a:p>
            <a:pPr marL="171450" indent="-171450">
              <a:buFont typeface="Arial" panose="020B0604020202020204" pitchFamily="34" charset="0"/>
              <a:buChar char="•"/>
            </a:pPr>
            <a:r>
              <a:rPr lang="en-US" sz="1000" dirty="0"/>
              <a:t>SetPixelColor</a:t>
            </a:r>
          </a:p>
          <a:p>
            <a:pPr marL="171450" indent="-171450">
              <a:buFont typeface="Arial" panose="020B0604020202020204" pitchFamily="34" charset="0"/>
              <a:buChar char="•"/>
            </a:pPr>
            <a:r>
              <a:rPr lang="en-US" sz="1000" dirty="0"/>
              <a:t>Fill</a:t>
            </a:r>
          </a:p>
          <a:p>
            <a:pPr marL="171450" indent="-171450">
              <a:buFont typeface="Arial" panose="020B0604020202020204" pitchFamily="34" charset="0"/>
              <a:buChar char="•"/>
            </a:pPr>
            <a:r>
              <a:rPr lang="en-US" sz="1000" dirty="0"/>
              <a:t>SetBrightness</a:t>
            </a:r>
          </a:p>
        </p:txBody>
      </p:sp>
      <p:sp>
        <p:nvSpPr>
          <p:cNvPr id="19" name="TextBox 18">
            <a:extLst>
              <a:ext uri="{FF2B5EF4-FFF2-40B4-BE49-F238E27FC236}">
                <a16:creationId xmlns:a16="http://schemas.microsoft.com/office/drawing/2014/main" id="{91AD8245-CB5F-1A73-3435-C780FC420FB8}"/>
              </a:ext>
            </a:extLst>
          </p:cNvPr>
          <p:cNvSpPr txBox="1"/>
          <p:nvPr/>
        </p:nvSpPr>
        <p:spPr>
          <a:xfrm>
            <a:off x="9345203" y="2213552"/>
            <a:ext cx="987771" cy="400110"/>
          </a:xfrm>
          <a:prstGeom prst="rect">
            <a:avLst/>
          </a:prstGeom>
          <a:noFill/>
        </p:spPr>
        <p:txBody>
          <a:bodyPr wrap="none" rtlCol="0">
            <a:spAutoFit/>
          </a:bodyPr>
          <a:lstStyle/>
          <a:p>
            <a:pPr algn="ctr"/>
            <a:r>
              <a:rPr lang="en-US" sz="1000" b="1" dirty="0">
                <a:solidFill>
                  <a:srgbClr val="FF0000"/>
                </a:solidFill>
              </a:rPr>
              <a:t>Data Member</a:t>
            </a:r>
          </a:p>
          <a:p>
            <a:pPr algn="ctr"/>
            <a:r>
              <a:rPr lang="en-US" sz="1000" b="1" dirty="0">
                <a:solidFill>
                  <a:srgbClr val="FF0000"/>
                </a:solidFill>
              </a:rPr>
              <a:t>/ Attributes</a:t>
            </a:r>
          </a:p>
        </p:txBody>
      </p:sp>
      <p:sp>
        <p:nvSpPr>
          <p:cNvPr id="22" name="TextBox 21">
            <a:extLst>
              <a:ext uri="{FF2B5EF4-FFF2-40B4-BE49-F238E27FC236}">
                <a16:creationId xmlns:a16="http://schemas.microsoft.com/office/drawing/2014/main" id="{AC61A85D-6ED3-31A5-AE4B-D542D50C3DDD}"/>
              </a:ext>
            </a:extLst>
          </p:cNvPr>
          <p:cNvSpPr txBox="1"/>
          <p:nvPr/>
        </p:nvSpPr>
        <p:spPr>
          <a:xfrm>
            <a:off x="10941497" y="2527254"/>
            <a:ext cx="1112057" cy="553998"/>
          </a:xfrm>
          <a:prstGeom prst="rect">
            <a:avLst/>
          </a:prstGeom>
          <a:noFill/>
        </p:spPr>
        <p:txBody>
          <a:bodyPr wrap="square" rtlCol="0">
            <a:spAutoFit/>
          </a:bodyPr>
          <a:lstStyle/>
          <a:p>
            <a:pPr algn="ctr"/>
            <a:r>
              <a:rPr lang="en-US" sz="1000" b="1" dirty="0">
                <a:solidFill>
                  <a:srgbClr val="FF0000"/>
                </a:solidFill>
              </a:rPr>
              <a:t>Member</a:t>
            </a:r>
          </a:p>
          <a:p>
            <a:pPr algn="ctr"/>
            <a:r>
              <a:rPr lang="en-US" sz="1000" b="1" dirty="0">
                <a:solidFill>
                  <a:srgbClr val="FF0000"/>
                </a:solidFill>
              </a:rPr>
              <a:t>Functions</a:t>
            </a:r>
            <a:endParaRPr lang="en-US" sz="900" b="1" dirty="0">
              <a:solidFill>
                <a:srgbClr val="FF0000"/>
              </a:solidFill>
            </a:endParaRPr>
          </a:p>
          <a:p>
            <a:pPr algn="ctr"/>
            <a:r>
              <a:rPr lang="en-US" sz="900" b="1" dirty="0">
                <a:solidFill>
                  <a:srgbClr val="FF0000"/>
                </a:solidFill>
              </a:rPr>
              <a:t> / Methods</a:t>
            </a:r>
          </a:p>
        </p:txBody>
      </p:sp>
      <p:pic>
        <p:nvPicPr>
          <p:cNvPr id="23" name="Picture 2" descr="Image result for neopixel strip">
            <a:extLst>
              <a:ext uri="{FF2B5EF4-FFF2-40B4-BE49-F238E27FC236}">
                <a16:creationId xmlns:a16="http://schemas.microsoft.com/office/drawing/2014/main" id="{5B430E9C-ECA2-498D-C494-E78F0AAF5E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183" r="63434"/>
          <a:stretch/>
        </p:blipFill>
        <p:spPr bwMode="auto">
          <a:xfrm rot="5400000">
            <a:off x="10633363" y="1425346"/>
            <a:ext cx="290026" cy="107854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48904EC-984B-BEF8-E0E5-767FF95C8478}"/>
              </a:ext>
            </a:extLst>
          </p:cNvPr>
          <p:cNvSpPr txBox="1"/>
          <p:nvPr/>
        </p:nvSpPr>
        <p:spPr>
          <a:xfrm>
            <a:off x="11253403" y="1520529"/>
            <a:ext cx="758541" cy="615553"/>
          </a:xfrm>
          <a:prstGeom prst="rect">
            <a:avLst/>
          </a:prstGeom>
          <a:noFill/>
        </p:spPr>
        <p:txBody>
          <a:bodyPr wrap="none" rtlCol="0">
            <a:spAutoFit/>
          </a:bodyPr>
          <a:lstStyle/>
          <a:p>
            <a:r>
              <a:rPr lang="en-US" sz="1400" b="1" dirty="0">
                <a:solidFill>
                  <a:srgbClr val="FF0000"/>
                </a:solidFill>
              </a:rPr>
              <a:t>Object</a:t>
            </a:r>
            <a:endParaRPr lang="en-US" sz="1000" b="1" dirty="0">
              <a:solidFill>
                <a:srgbClr val="FF0000"/>
              </a:solidFill>
            </a:endParaRPr>
          </a:p>
          <a:p>
            <a:r>
              <a:rPr lang="en-US" sz="1000" b="1" dirty="0">
                <a:solidFill>
                  <a:srgbClr val="FF0000"/>
                </a:solidFill>
              </a:rPr>
              <a:t>NeoPixel </a:t>
            </a:r>
          </a:p>
          <a:p>
            <a:r>
              <a:rPr lang="en-US" sz="1000" b="1" dirty="0">
                <a:solidFill>
                  <a:srgbClr val="FF0000"/>
                </a:solidFill>
              </a:rPr>
              <a:t>Strip</a:t>
            </a:r>
          </a:p>
        </p:txBody>
      </p:sp>
      <p:cxnSp>
        <p:nvCxnSpPr>
          <p:cNvPr id="27" name="Straight Connector 26">
            <a:extLst>
              <a:ext uri="{FF2B5EF4-FFF2-40B4-BE49-F238E27FC236}">
                <a16:creationId xmlns:a16="http://schemas.microsoft.com/office/drawing/2014/main" id="{978BC8C5-882B-E5C5-10F4-D52141134065}"/>
              </a:ext>
            </a:extLst>
          </p:cNvPr>
          <p:cNvCxnSpPr/>
          <p:nvPr/>
        </p:nvCxnSpPr>
        <p:spPr>
          <a:xfrm>
            <a:off x="10773059" y="1468116"/>
            <a:ext cx="0" cy="335540"/>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2397AEFC-E7E1-0B76-E885-443FE32F164E}"/>
              </a:ext>
            </a:extLst>
          </p:cNvPr>
          <p:cNvCxnSpPr>
            <a:cxnSpLocks/>
            <a:stCxn id="23" idx="3"/>
          </p:cNvCxnSpPr>
          <p:nvPr/>
        </p:nvCxnSpPr>
        <p:spPr>
          <a:xfrm flipH="1">
            <a:off x="10340406" y="2109631"/>
            <a:ext cx="437970" cy="586345"/>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A69216A6-9B4A-3D24-B270-4D0C704F5F1B}"/>
              </a:ext>
            </a:extLst>
          </p:cNvPr>
          <p:cNvCxnSpPr>
            <a:cxnSpLocks/>
            <a:stCxn id="23" idx="3"/>
          </p:cNvCxnSpPr>
          <p:nvPr/>
        </p:nvCxnSpPr>
        <p:spPr>
          <a:xfrm flipH="1">
            <a:off x="9902437" y="2109631"/>
            <a:ext cx="875939" cy="754521"/>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BB87EC5A-FA70-C24C-6090-B6F720FF5CCD}"/>
              </a:ext>
            </a:extLst>
          </p:cNvPr>
          <p:cNvCxnSpPr>
            <a:cxnSpLocks/>
            <a:stCxn id="23" idx="3"/>
          </p:cNvCxnSpPr>
          <p:nvPr/>
        </p:nvCxnSpPr>
        <p:spPr>
          <a:xfrm flipH="1">
            <a:off x="10364678" y="2109631"/>
            <a:ext cx="413698" cy="887180"/>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a:extLst>
              <a:ext uri="{FF2B5EF4-FFF2-40B4-BE49-F238E27FC236}">
                <a16:creationId xmlns:a16="http://schemas.microsoft.com/office/drawing/2014/main" id="{3D886218-D62C-62DD-2659-4BE74396744D}"/>
              </a:ext>
            </a:extLst>
          </p:cNvPr>
          <p:cNvCxnSpPr>
            <a:cxnSpLocks/>
            <a:stCxn id="23" idx="3"/>
          </p:cNvCxnSpPr>
          <p:nvPr/>
        </p:nvCxnSpPr>
        <p:spPr>
          <a:xfrm flipH="1">
            <a:off x="10740888" y="2109631"/>
            <a:ext cx="37488" cy="1102694"/>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77CFC70D-203F-5883-C159-0AE4BC564532}"/>
              </a:ext>
            </a:extLst>
          </p:cNvPr>
          <p:cNvCxnSpPr>
            <a:cxnSpLocks/>
            <a:stCxn id="23" idx="3"/>
          </p:cNvCxnSpPr>
          <p:nvPr/>
        </p:nvCxnSpPr>
        <p:spPr>
          <a:xfrm>
            <a:off x="10778376" y="2109631"/>
            <a:ext cx="290117" cy="1373761"/>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892E80E3-BFFC-03FC-CCA7-D1EF736D2AAE}"/>
              </a:ext>
            </a:extLst>
          </p:cNvPr>
          <p:cNvCxnSpPr>
            <a:cxnSpLocks/>
            <a:stCxn id="23" idx="3"/>
          </p:cNvCxnSpPr>
          <p:nvPr/>
        </p:nvCxnSpPr>
        <p:spPr>
          <a:xfrm>
            <a:off x="10778376" y="2109631"/>
            <a:ext cx="622492" cy="1462909"/>
          </a:xfrm>
          <a:prstGeom prst="line">
            <a:avLst/>
          </a:prstGeom>
        </p:spPr>
        <p:style>
          <a:lnRef idx="3">
            <a:schemeClr val="accent2"/>
          </a:lnRef>
          <a:fillRef idx="0">
            <a:schemeClr val="accent2"/>
          </a:fillRef>
          <a:effectRef idx="2">
            <a:schemeClr val="accent2"/>
          </a:effectRef>
          <a:fontRef idx="minor">
            <a:schemeClr val="tx1"/>
          </a:fontRef>
        </p:style>
      </p:cxnSp>
      <p:sp>
        <p:nvSpPr>
          <p:cNvPr id="57" name="Rectangle 56">
            <a:extLst>
              <a:ext uri="{FF2B5EF4-FFF2-40B4-BE49-F238E27FC236}">
                <a16:creationId xmlns:a16="http://schemas.microsoft.com/office/drawing/2014/main" id="{50A2D5B8-6925-D57D-D84F-C147EE2FD4EF}"/>
              </a:ext>
            </a:extLst>
          </p:cNvPr>
          <p:cNvSpPr/>
          <p:nvPr/>
        </p:nvSpPr>
        <p:spPr>
          <a:xfrm>
            <a:off x="5203617" y="4961965"/>
            <a:ext cx="3928430" cy="115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schemeClr val="tx1"/>
                </a:solidFill>
                <a:effectLst/>
                <a:uLnTx/>
                <a:uFillTx/>
                <a:latin typeface="+mj-lt"/>
                <a:cs typeface="Biome Light" panose="020B0502040204020203" pitchFamily="34" charset="0"/>
              </a:rPr>
              <a:t>Classes </a:t>
            </a:r>
            <a:r>
              <a:rPr lang="en-US" sz="1200" b="1" dirty="0">
                <a:solidFill>
                  <a:schemeClr val="tx1"/>
                </a:solidFill>
                <a:latin typeface="+mj-lt"/>
                <a:cs typeface="Biome Light" panose="020B0502040204020203" pitchFamily="34" charset="0"/>
              </a:rPr>
              <a:t>can also contain </a:t>
            </a:r>
            <a:r>
              <a:rPr kumimoji="0" lang="en-US" sz="1200" b="1" i="0" u="none" strike="noStrike" kern="1200" cap="none" spc="0" normalizeH="0" baseline="0" noProof="0" dirty="0">
                <a:ln>
                  <a:noFill/>
                </a:ln>
                <a:solidFill>
                  <a:schemeClr val="tx1"/>
                </a:solidFill>
                <a:effectLst/>
                <a:uLnTx/>
                <a:uFillTx/>
                <a:latin typeface="+mj-lt"/>
                <a:cs typeface="Biome Light" panose="020B0502040204020203" pitchFamily="34" charset="0"/>
              </a:rPr>
              <a:t>methods or functions; the basic organizational structure of how to tell the objects how to do something they can do (like make audio calls, or record video).</a:t>
            </a:r>
          </a:p>
        </p:txBody>
      </p:sp>
      <p:cxnSp>
        <p:nvCxnSpPr>
          <p:cNvPr id="58" name="Straight Connector 57">
            <a:extLst>
              <a:ext uri="{FF2B5EF4-FFF2-40B4-BE49-F238E27FC236}">
                <a16:creationId xmlns:a16="http://schemas.microsoft.com/office/drawing/2014/main" id="{8800C427-8928-2380-9ACC-77291BD25CD4}"/>
              </a:ext>
            </a:extLst>
          </p:cNvPr>
          <p:cNvCxnSpPr>
            <a:cxnSpLocks/>
            <a:stCxn id="23" idx="3"/>
          </p:cNvCxnSpPr>
          <p:nvPr/>
        </p:nvCxnSpPr>
        <p:spPr>
          <a:xfrm>
            <a:off x="10778376" y="2109631"/>
            <a:ext cx="171640" cy="1633277"/>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Straight Connector 60">
            <a:extLst>
              <a:ext uri="{FF2B5EF4-FFF2-40B4-BE49-F238E27FC236}">
                <a16:creationId xmlns:a16="http://schemas.microsoft.com/office/drawing/2014/main" id="{A8C0BA65-ECD8-01BC-C2CF-9BE2C1D6A12C}"/>
              </a:ext>
            </a:extLst>
          </p:cNvPr>
          <p:cNvCxnSpPr>
            <a:cxnSpLocks/>
            <a:stCxn id="23" idx="3"/>
          </p:cNvCxnSpPr>
          <p:nvPr/>
        </p:nvCxnSpPr>
        <p:spPr>
          <a:xfrm>
            <a:off x="10778376" y="2109631"/>
            <a:ext cx="539272" cy="1802967"/>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72505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pic>
        <p:nvPicPr>
          <p:cNvPr id="1071" name="Picture 2" descr="Whiteboard Wallpapers - Wallpaper Cave">
            <a:extLst>
              <a:ext uri="{FF2B5EF4-FFF2-40B4-BE49-F238E27FC236}">
                <a16:creationId xmlns:a16="http://schemas.microsoft.com/office/drawing/2014/main" id="{E57BA190-568E-D738-B51B-2DB5B2E58B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9" t="11120" r="48319" b="3734"/>
          <a:stretch/>
        </p:blipFill>
        <p:spPr bwMode="auto">
          <a:xfrm flipH="1">
            <a:off x="-121024" y="2712667"/>
            <a:ext cx="4899388" cy="38210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iteboard Wallpapers - Wallpaper Cave">
            <a:extLst>
              <a:ext uri="{FF2B5EF4-FFF2-40B4-BE49-F238E27FC236}">
                <a16:creationId xmlns:a16="http://schemas.microsoft.com/office/drawing/2014/main" id="{A8B4057B-E88D-CB68-43D6-FF7D4A610F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9" t="11120" r="3577" b="3734"/>
          <a:stretch/>
        </p:blipFill>
        <p:spPr bwMode="auto">
          <a:xfrm>
            <a:off x="4883592" y="657226"/>
            <a:ext cx="7113589" cy="58764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AB828C-9360-4103-AE70-C5DC814ED6B5}"/>
              </a:ext>
            </a:extLst>
          </p:cNvPr>
          <p:cNvSpPr>
            <a:spLocks noGrp="1"/>
          </p:cNvSpPr>
          <p:nvPr>
            <p:ph type="title"/>
          </p:nvPr>
        </p:nvSpPr>
        <p:spPr>
          <a:xfrm>
            <a:off x="1600499" y="180697"/>
            <a:ext cx="6053029" cy="571500"/>
          </a:xfrm>
          <a:ln>
            <a:noFill/>
          </a:ln>
        </p:spPr>
        <p:txBody>
          <a:bodyPr>
            <a:normAutofit fontScale="90000"/>
          </a:bodyPr>
          <a:lstStyle/>
          <a:p>
            <a:r>
              <a:rPr lang="en-US" b="1" dirty="0">
                <a:solidFill>
                  <a:schemeClr val="bg1"/>
                </a:solidFill>
              </a:rPr>
              <a:t>CODING TIME:  Anatomy of a Sketch Part 3</a:t>
            </a:r>
          </a:p>
        </p:txBody>
      </p:sp>
      <p:sp>
        <p:nvSpPr>
          <p:cNvPr id="9" name="Rectangle 8">
            <a:extLst>
              <a:ext uri="{FF2B5EF4-FFF2-40B4-BE49-F238E27FC236}">
                <a16:creationId xmlns:a16="http://schemas.microsoft.com/office/drawing/2014/main" id="{7FFB0B70-15D5-4915-A0FD-771778DC00D5}"/>
              </a:ext>
            </a:extLst>
          </p:cNvPr>
          <p:cNvSpPr/>
          <p:nvPr/>
        </p:nvSpPr>
        <p:spPr>
          <a:xfrm>
            <a:off x="325556" y="2408345"/>
            <a:ext cx="4493300" cy="958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sym typeface="Wingdings" panose="05000000000000000000" pitchFamily="2" charset="2"/>
              </a:rPr>
              <a:t>Some more lessons</a:t>
            </a:r>
          </a:p>
        </p:txBody>
      </p:sp>
      <p:sp>
        <p:nvSpPr>
          <p:cNvPr id="13" name="Rectangle 12">
            <a:extLst>
              <a:ext uri="{FF2B5EF4-FFF2-40B4-BE49-F238E27FC236}">
                <a16:creationId xmlns:a16="http://schemas.microsoft.com/office/drawing/2014/main" id="{8897AC96-526F-4181-9A0F-7924C75FB9B8}"/>
              </a:ext>
            </a:extLst>
          </p:cNvPr>
          <p:cNvSpPr/>
          <p:nvPr/>
        </p:nvSpPr>
        <p:spPr>
          <a:xfrm>
            <a:off x="810780" y="1317355"/>
            <a:ext cx="2802114"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3.2 (Continued)</a:t>
            </a:r>
          </a:p>
        </p:txBody>
      </p:sp>
      <p:grpSp>
        <p:nvGrpSpPr>
          <p:cNvPr id="18" name="Group 17">
            <a:extLst>
              <a:ext uri="{FF2B5EF4-FFF2-40B4-BE49-F238E27FC236}">
                <a16:creationId xmlns:a16="http://schemas.microsoft.com/office/drawing/2014/main" id="{CB41BE17-E793-4388-8EBE-3460AF43AA02}"/>
              </a:ext>
            </a:extLst>
          </p:cNvPr>
          <p:cNvGrpSpPr/>
          <p:nvPr/>
        </p:nvGrpSpPr>
        <p:grpSpPr>
          <a:xfrm>
            <a:off x="366486" y="1782532"/>
            <a:ext cx="3858042" cy="622301"/>
            <a:chOff x="529772" y="2285452"/>
            <a:chExt cx="2534556" cy="622301"/>
          </a:xfrm>
        </p:grpSpPr>
        <p:sp>
          <p:nvSpPr>
            <p:cNvPr id="5" name="Rectangle 4">
              <a:extLst>
                <a:ext uri="{FF2B5EF4-FFF2-40B4-BE49-F238E27FC236}">
                  <a16:creationId xmlns:a16="http://schemas.microsoft.com/office/drawing/2014/main" id="{11B5CBB1-033B-486A-A458-408E01F06AB4}"/>
                </a:ext>
              </a:extLst>
            </p:cNvPr>
            <p:cNvSpPr/>
            <p:nvPr/>
          </p:nvSpPr>
          <p:spPr>
            <a:xfrm>
              <a:off x="700767" y="2350544"/>
              <a:ext cx="2192566"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Create your own copy of the sample program!</a:t>
              </a:r>
            </a:p>
          </p:txBody>
        </p:sp>
        <p:sp>
          <p:nvSpPr>
            <p:cNvPr id="17" name="Rectangle: Rounded Corners 16">
              <a:extLst>
                <a:ext uri="{FF2B5EF4-FFF2-40B4-BE49-F238E27FC236}">
                  <a16:creationId xmlns:a16="http://schemas.microsoft.com/office/drawing/2014/main" id="{604771DE-46A6-41A8-A9DB-AAE06F0F6C46}"/>
                </a:ext>
              </a:extLst>
            </p:cNvPr>
            <p:cNvSpPr/>
            <p:nvPr/>
          </p:nvSpPr>
          <p:spPr>
            <a:xfrm>
              <a:off x="529772" y="2285452"/>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Oval 47">
            <a:extLst>
              <a:ext uri="{FF2B5EF4-FFF2-40B4-BE49-F238E27FC236}">
                <a16:creationId xmlns:a16="http://schemas.microsoft.com/office/drawing/2014/main" id="{873124C8-43E2-9F2A-97AC-98D0E23180C6}"/>
              </a:ext>
            </a:extLst>
          </p:cNvPr>
          <p:cNvSpPr>
            <a:spLocks noChangeAspect="1"/>
          </p:cNvSpPr>
          <p:nvPr/>
        </p:nvSpPr>
        <p:spPr>
          <a:xfrm>
            <a:off x="470828" y="490681"/>
            <a:ext cx="475488" cy="475488"/>
          </a:xfrm>
          <a:prstGeom prst="ellipse">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dirty="0">
                <a:latin typeface="David" panose="020E0502060401010101" pitchFamily="34" charset="-79"/>
                <a:cs typeface="David" panose="020E0502060401010101" pitchFamily="34" charset="-79"/>
              </a:rPr>
              <a:t>03</a:t>
            </a:r>
          </a:p>
        </p:txBody>
      </p:sp>
      <p:grpSp>
        <p:nvGrpSpPr>
          <p:cNvPr id="54" name="Group 53">
            <a:extLst>
              <a:ext uri="{FF2B5EF4-FFF2-40B4-BE49-F238E27FC236}">
                <a16:creationId xmlns:a16="http://schemas.microsoft.com/office/drawing/2014/main" id="{4D679685-DCB3-9E32-A14E-58720211D13C}"/>
              </a:ext>
            </a:extLst>
          </p:cNvPr>
          <p:cNvGrpSpPr/>
          <p:nvPr/>
        </p:nvGrpSpPr>
        <p:grpSpPr>
          <a:xfrm>
            <a:off x="156719" y="168381"/>
            <a:ext cx="1273141" cy="1572960"/>
            <a:chOff x="156719" y="168381"/>
            <a:chExt cx="1273141" cy="1572960"/>
          </a:xfrm>
        </p:grpSpPr>
        <p:sp>
          <p:nvSpPr>
            <p:cNvPr id="6" name="Freeform: Shape 5">
              <a:extLst>
                <a:ext uri="{FF2B5EF4-FFF2-40B4-BE49-F238E27FC236}">
                  <a16:creationId xmlns:a16="http://schemas.microsoft.com/office/drawing/2014/main" id="{A4820691-3450-4189-E0A0-4C07ACDAA509}"/>
                </a:ext>
              </a:extLst>
            </p:cNvPr>
            <p:cNvSpPr/>
            <p:nvPr/>
          </p:nvSpPr>
          <p:spPr>
            <a:xfrm>
              <a:off x="156719" y="168381"/>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2540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9" name="Star: 4 Points 48">
              <a:extLst>
                <a:ext uri="{FF2B5EF4-FFF2-40B4-BE49-F238E27FC236}">
                  <a16:creationId xmlns:a16="http://schemas.microsoft.com/office/drawing/2014/main" id="{2E1EB863-EACF-9D11-3D55-B4CD7BA469E2}"/>
                </a:ext>
              </a:extLst>
            </p:cNvPr>
            <p:cNvSpPr/>
            <p:nvPr/>
          </p:nvSpPr>
          <p:spPr>
            <a:xfrm>
              <a:off x="1064100" y="588919"/>
              <a:ext cx="365760" cy="365760"/>
            </a:xfrm>
            <a:prstGeom prst="star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FB1FF6A6-2C02-6E0B-2363-91EE53033F4F}"/>
                </a:ext>
              </a:extLst>
            </p:cNvPr>
            <p:cNvCxnSpPr>
              <a:cxnSpLocks/>
            </p:cNvCxnSpPr>
            <p:nvPr/>
          </p:nvCxnSpPr>
          <p:spPr>
            <a:xfrm>
              <a:off x="696159" y="1372499"/>
              <a:ext cx="0" cy="36884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24" name="Picture 23" descr="A computer screen with blue text&#10;&#10;Description automatically generated">
            <a:extLst>
              <a:ext uri="{FF2B5EF4-FFF2-40B4-BE49-F238E27FC236}">
                <a16:creationId xmlns:a16="http://schemas.microsoft.com/office/drawing/2014/main" id="{450A63E8-80B7-811A-4B9D-D5071882A923}"/>
              </a:ext>
            </a:extLst>
          </p:cNvPr>
          <p:cNvPicPr>
            <a:picLocks noChangeAspect="1"/>
          </p:cNvPicPr>
          <p:nvPr/>
        </p:nvPicPr>
        <p:blipFill rotWithShape="1">
          <a:blip r:embed="rId3">
            <a:extLst>
              <a:ext uri="{28A0092B-C50C-407E-A947-70E740481C1C}">
                <a14:useLocalDpi xmlns:a14="http://schemas.microsoft.com/office/drawing/2010/main" val="0"/>
              </a:ext>
            </a:extLst>
          </a:blip>
          <a:srcRect l="5854" t="20483" r="8292" b="47962"/>
          <a:stretch/>
        </p:blipFill>
        <p:spPr>
          <a:xfrm>
            <a:off x="6466334" y="1239095"/>
            <a:ext cx="5359180" cy="1482539"/>
          </a:xfrm>
          <a:prstGeom prst="rect">
            <a:avLst/>
          </a:prstGeom>
        </p:spPr>
      </p:pic>
      <p:sp>
        <p:nvSpPr>
          <p:cNvPr id="26" name="TextBox 25">
            <a:extLst>
              <a:ext uri="{FF2B5EF4-FFF2-40B4-BE49-F238E27FC236}">
                <a16:creationId xmlns:a16="http://schemas.microsoft.com/office/drawing/2014/main" id="{08AD43D0-E30A-6246-4DA9-B43AC1BCAC53}"/>
              </a:ext>
            </a:extLst>
          </p:cNvPr>
          <p:cNvSpPr txBox="1"/>
          <p:nvPr/>
        </p:nvSpPr>
        <p:spPr>
          <a:xfrm>
            <a:off x="8593035" y="867602"/>
            <a:ext cx="3143250" cy="400110"/>
          </a:xfrm>
          <a:prstGeom prst="rect">
            <a:avLst/>
          </a:prstGeom>
          <a:noFill/>
        </p:spPr>
        <p:txBody>
          <a:bodyPr wrap="square" rtlCol="0">
            <a:spAutoFit/>
          </a:bodyPr>
          <a:lstStyle/>
          <a:p>
            <a:pPr algn="ctr"/>
            <a:r>
              <a:rPr lang="en-US" sz="1000" dirty="0">
                <a:solidFill>
                  <a:srgbClr val="FF0000"/>
                </a:solidFill>
              </a:rPr>
              <a:t>Then declare its </a:t>
            </a:r>
            <a:r>
              <a:rPr lang="en-US" sz="1000" b="1" dirty="0">
                <a:solidFill>
                  <a:srgbClr val="FF0000"/>
                </a:solidFill>
              </a:rPr>
              <a:t>arguments </a:t>
            </a:r>
          </a:p>
          <a:p>
            <a:pPr algn="ctr"/>
            <a:r>
              <a:rPr lang="en-US" sz="1000" b="1" dirty="0">
                <a:solidFill>
                  <a:srgbClr val="FF0000"/>
                </a:solidFill>
              </a:rPr>
              <a:t>(</a:t>
            </a:r>
            <a:r>
              <a:rPr lang="en-US" sz="1000" dirty="0">
                <a:solidFill>
                  <a:srgbClr val="FF0000"/>
                </a:solidFill>
              </a:rPr>
              <a:t>Comma delimited list of variables or parameters)</a:t>
            </a:r>
          </a:p>
        </p:txBody>
      </p:sp>
      <p:cxnSp>
        <p:nvCxnSpPr>
          <p:cNvPr id="29" name="Straight Connector 28">
            <a:extLst>
              <a:ext uri="{FF2B5EF4-FFF2-40B4-BE49-F238E27FC236}">
                <a16:creationId xmlns:a16="http://schemas.microsoft.com/office/drawing/2014/main" id="{4B2B1E20-2041-687F-F0B7-DBA218220663}"/>
              </a:ext>
            </a:extLst>
          </p:cNvPr>
          <p:cNvCxnSpPr>
            <a:cxnSpLocks/>
            <a:stCxn id="26" idx="2"/>
          </p:cNvCxnSpPr>
          <p:nvPr/>
        </p:nvCxnSpPr>
        <p:spPr>
          <a:xfrm flipH="1">
            <a:off x="8815388" y="1267712"/>
            <a:ext cx="1349272" cy="961342"/>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8F2311C8-8EC5-E50D-4037-8F8A20A139EC}"/>
              </a:ext>
            </a:extLst>
          </p:cNvPr>
          <p:cNvCxnSpPr>
            <a:cxnSpLocks/>
            <a:stCxn id="26" idx="2"/>
          </p:cNvCxnSpPr>
          <p:nvPr/>
        </p:nvCxnSpPr>
        <p:spPr>
          <a:xfrm flipH="1">
            <a:off x="9372600" y="1267712"/>
            <a:ext cx="792060" cy="896249"/>
          </a:xfrm>
          <a:prstGeom prst="line">
            <a:avLst/>
          </a:prstGeom>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05D38997-5B17-9ECE-7B18-1D93153D5E04}"/>
              </a:ext>
            </a:extLst>
          </p:cNvPr>
          <p:cNvCxnSpPr>
            <a:cxnSpLocks/>
            <a:stCxn id="26" idx="2"/>
          </p:cNvCxnSpPr>
          <p:nvPr/>
        </p:nvCxnSpPr>
        <p:spPr>
          <a:xfrm flipH="1">
            <a:off x="9818466" y="1267712"/>
            <a:ext cx="346194" cy="896249"/>
          </a:xfrm>
          <a:prstGeom prst="line">
            <a:avLst/>
          </a:prstGeom>
        </p:spPr>
        <p:style>
          <a:lnRef idx="3">
            <a:schemeClr val="accent2"/>
          </a:lnRef>
          <a:fillRef idx="0">
            <a:schemeClr val="accent2"/>
          </a:fillRef>
          <a:effectRef idx="2">
            <a:schemeClr val="accent2"/>
          </a:effectRef>
          <a:fontRef idx="minor">
            <a:schemeClr val="tx1"/>
          </a:fontRef>
        </p:style>
      </p:cxnSp>
      <p:pic>
        <p:nvPicPr>
          <p:cNvPr id="44" name="Picture 43" descr="A computer screen with text on it&#10;&#10;Description automatically generated">
            <a:extLst>
              <a:ext uri="{FF2B5EF4-FFF2-40B4-BE49-F238E27FC236}">
                <a16:creationId xmlns:a16="http://schemas.microsoft.com/office/drawing/2014/main" id="{5BA5E197-97A9-61A5-80C0-2D532C1B9870}"/>
              </a:ext>
            </a:extLst>
          </p:cNvPr>
          <p:cNvPicPr>
            <a:picLocks noChangeAspect="1"/>
          </p:cNvPicPr>
          <p:nvPr/>
        </p:nvPicPr>
        <p:blipFill rotWithShape="1">
          <a:blip r:embed="rId4">
            <a:extLst>
              <a:ext uri="{28A0092B-C50C-407E-A947-70E740481C1C}">
                <a14:useLocalDpi xmlns:a14="http://schemas.microsoft.com/office/drawing/2010/main" val="0"/>
              </a:ext>
            </a:extLst>
          </a:blip>
          <a:srcRect l="7206" t="43094" b="20167"/>
          <a:stretch/>
        </p:blipFill>
        <p:spPr>
          <a:xfrm>
            <a:off x="5254272" y="4863058"/>
            <a:ext cx="3561116" cy="1061686"/>
          </a:xfrm>
          <a:prstGeom prst="rect">
            <a:avLst/>
          </a:prstGeom>
        </p:spPr>
      </p:pic>
      <p:sp>
        <p:nvSpPr>
          <p:cNvPr id="45" name="TextBox 44">
            <a:extLst>
              <a:ext uri="{FF2B5EF4-FFF2-40B4-BE49-F238E27FC236}">
                <a16:creationId xmlns:a16="http://schemas.microsoft.com/office/drawing/2014/main" id="{6758F32C-4C77-1847-E5ED-6910900DA777}"/>
              </a:ext>
            </a:extLst>
          </p:cNvPr>
          <p:cNvSpPr txBox="1"/>
          <p:nvPr/>
        </p:nvSpPr>
        <p:spPr>
          <a:xfrm>
            <a:off x="5145814" y="1554821"/>
            <a:ext cx="1152091" cy="400110"/>
          </a:xfrm>
          <a:prstGeom prst="rect">
            <a:avLst/>
          </a:prstGeom>
          <a:noFill/>
        </p:spPr>
        <p:txBody>
          <a:bodyPr wrap="square" rtlCol="0">
            <a:spAutoFit/>
          </a:bodyPr>
          <a:lstStyle/>
          <a:p>
            <a:pPr algn="ctr"/>
            <a:r>
              <a:rPr lang="en-US" sz="1000" dirty="0">
                <a:solidFill>
                  <a:srgbClr val="FF0000"/>
                </a:solidFill>
              </a:rPr>
              <a:t>Comment rows (ignored)</a:t>
            </a:r>
          </a:p>
        </p:txBody>
      </p:sp>
      <p:cxnSp>
        <p:nvCxnSpPr>
          <p:cNvPr id="46" name="Straight Connector 45">
            <a:extLst>
              <a:ext uri="{FF2B5EF4-FFF2-40B4-BE49-F238E27FC236}">
                <a16:creationId xmlns:a16="http://schemas.microsoft.com/office/drawing/2014/main" id="{C1B5FCF3-69A1-49EE-53A1-CA7E298474D3}"/>
              </a:ext>
            </a:extLst>
          </p:cNvPr>
          <p:cNvCxnSpPr>
            <a:cxnSpLocks/>
            <a:stCxn id="45" idx="2"/>
          </p:cNvCxnSpPr>
          <p:nvPr/>
        </p:nvCxnSpPr>
        <p:spPr>
          <a:xfrm>
            <a:off x="5721860" y="1954931"/>
            <a:ext cx="1244102" cy="616720"/>
          </a:xfrm>
          <a:prstGeom prst="line">
            <a:avLst/>
          </a:prstGeom>
        </p:spPr>
        <p:style>
          <a:lnRef idx="3">
            <a:schemeClr val="accent2"/>
          </a:lnRef>
          <a:fillRef idx="0">
            <a:schemeClr val="accent2"/>
          </a:fillRef>
          <a:effectRef idx="2">
            <a:schemeClr val="accent2"/>
          </a:effectRef>
          <a:fontRef idx="minor">
            <a:schemeClr val="tx1"/>
          </a:fontRef>
        </p:style>
      </p:cxnSp>
      <p:sp>
        <p:nvSpPr>
          <p:cNvPr id="56" name="TextBox 55">
            <a:extLst>
              <a:ext uri="{FF2B5EF4-FFF2-40B4-BE49-F238E27FC236}">
                <a16:creationId xmlns:a16="http://schemas.microsoft.com/office/drawing/2014/main" id="{130E8A12-5BBF-7348-B01C-005E63678675}"/>
              </a:ext>
            </a:extLst>
          </p:cNvPr>
          <p:cNvSpPr txBox="1"/>
          <p:nvPr/>
        </p:nvSpPr>
        <p:spPr>
          <a:xfrm>
            <a:off x="5392378" y="6083316"/>
            <a:ext cx="3470822" cy="246221"/>
          </a:xfrm>
          <a:prstGeom prst="rect">
            <a:avLst/>
          </a:prstGeom>
          <a:noFill/>
        </p:spPr>
        <p:txBody>
          <a:bodyPr wrap="square" rtlCol="0">
            <a:spAutoFit/>
          </a:bodyPr>
          <a:lstStyle/>
          <a:p>
            <a:pPr algn="ctr"/>
            <a:r>
              <a:rPr lang="en-US" sz="1000" b="1" dirty="0">
                <a:solidFill>
                  <a:srgbClr val="00B0F0"/>
                </a:solidFill>
              </a:rPr>
              <a:t>Void </a:t>
            </a:r>
            <a:r>
              <a:rPr lang="en-US" sz="1000" dirty="0">
                <a:solidFill>
                  <a:srgbClr val="FF0000"/>
                </a:solidFill>
              </a:rPr>
              <a:t>= the </a:t>
            </a:r>
            <a:r>
              <a:rPr lang="en-US" sz="1000" b="1" dirty="0">
                <a:solidFill>
                  <a:srgbClr val="FF0000"/>
                </a:solidFill>
              </a:rPr>
              <a:t>‘return type’ </a:t>
            </a:r>
            <a:r>
              <a:rPr lang="en-US" sz="1000" dirty="0">
                <a:solidFill>
                  <a:srgbClr val="FF0000"/>
                </a:solidFill>
              </a:rPr>
              <a:t>– void means ‘returns nothing’</a:t>
            </a:r>
          </a:p>
        </p:txBody>
      </p:sp>
      <p:cxnSp>
        <p:nvCxnSpPr>
          <p:cNvPr id="58" name="Straight Connector 57">
            <a:extLst>
              <a:ext uri="{FF2B5EF4-FFF2-40B4-BE49-F238E27FC236}">
                <a16:creationId xmlns:a16="http://schemas.microsoft.com/office/drawing/2014/main" id="{563DA7C0-D835-4FAB-34A8-6FFEE9347B7F}"/>
              </a:ext>
            </a:extLst>
          </p:cNvPr>
          <p:cNvCxnSpPr>
            <a:cxnSpLocks/>
            <a:endCxn id="56" idx="0"/>
          </p:cNvCxnSpPr>
          <p:nvPr/>
        </p:nvCxnSpPr>
        <p:spPr>
          <a:xfrm>
            <a:off x="6914776" y="5924744"/>
            <a:ext cx="213013" cy="158572"/>
          </a:xfrm>
          <a:prstGeom prst="line">
            <a:avLst/>
          </a:prstGeom>
        </p:spPr>
        <p:style>
          <a:lnRef idx="3">
            <a:schemeClr val="accent2"/>
          </a:lnRef>
          <a:fillRef idx="0">
            <a:schemeClr val="accent2"/>
          </a:fillRef>
          <a:effectRef idx="2">
            <a:schemeClr val="accent2"/>
          </a:effectRef>
          <a:fontRef idx="minor">
            <a:schemeClr val="tx1"/>
          </a:fontRef>
        </p:style>
      </p:cxnSp>
      <p:sp>
        <p:nvSpPr>
          <p:cNvPr id="1024" name="TextBox 1023">
            <a:extLst>
              <a:ext uri="{FF2B5EF4-FFF2-40B4-BE49-F238E27FC236}">
                <a16:creationId xmlns:a16="http://schemas.microsoft.com/office/drawing/2014/main" id="{92B2E5A7-2406-DCF6-775F-39E9BDC21B87}"/>
              </a:ext>
            </a:extLst>
          </p:cNvPr>
          <p:cNvSpPr txBox="1"/>
          <p:nvPr/>
        </p:nvSpPr>
        <p:spPr>
          <a:xfrm>
            <a:off x="4882743" y="826684"/>
            <a:ext cx="2636427" cy="553998"/>
          </a:xfrm>
          <a:prstGeom prst="rect">
            <a:avLst/>
          </a:prstGeom>
          <a:noFill/>
        </p:spPr>
        <p:txBody>
          <a:bodyPr wrap="none" rtlCol="0">
            <a:spAutoFit/>
          </a:bodyPr>
          <a:lstStyle/>
          <a:p>
            <a:pPr algn="ctr"/>
            <a:r>
              <a:rPr lang="en-US" sz="1000" dirty="0">
                <a:solidFill>
                  <a:srgbClr val="FF0000"/>
                </a:solidFill>
              </a:rPr>
              <a:t>First declare the </a:t>
            </a:r>
            <a:r>
              <a:rPr lang="en-US" sz="1000" b="1" dirty="0">
                <a:solidFill>
                  <a:srgbClr val="FF0000"/>
                </a:solidFill>
              </a:rPr>
              <a:t>Object       </a:t>
            </a:r>
            <a:r>
              <a:rPr lang="en-US" sz="1000" dirty="0">
                <a:solidFill>
                  <a:srgbClr val="FF0000"/>
                </a:solidFill>
              </a:rPr>
              <a:t>And its</a:t>
            </a:r>
            <a:r>
              <a:rPr lang="en-US" sz="1000" b="1" dirty="0">
                <a:solidFill>
                  <a:srgbClr val="FF0000"/>
                </a:solidFill>
              </a:rPr>
              <a:t> Type</a:t>
            </a:r>
          </a:p>
          <a:p>
            <a:r>
              <a:rPr lang="en-US" sz="1000" b="1" dirty="0">
                <a:solidFill>
                  <a:srgbClr val="FF0000"/>
                </a:solidFill>
              </a:rPr>
              <a:t>      </a:t>
            </a:r>
            <a:r>
              <a:rPr lang="en-US" sz="1000" b="1" dirty="0">
                <a:solidFill>
                  <a:srgbClr val="00B0F0"/>
                </a:solidFill>
              </a:rPr>
              <a:t> Adafruit_NeoPixel                    Strip</a:t>
            </a:r>
          </a:p>
          <a:p>
            <a:pPr algn="ctr"/>
            <a:r>
              <a:rPr lang="en-US" sz="1000" b="1" dirty="0">
                <a:solidFill>
                  <a:srgbClr val="FF0000"/>
                </a:solidFill>
              </a:rPr>
              <a:t> </a:t>
            </a:r>
          </a:p>
        </p:txBody>
      </p:sp>
      <p:cxnSp>
        <p:nvCxnSpPr>
          <p:cNvPr id="1025" name="Straight Connector 1024">
            <a:extLst>
              <a:ext uri="{FF2B5EF4-FFF2-40B4-BE49-F238E27FC236}">
                <a16:creationId xmlns:a16="http://schemas.microsoft.com/office/drawing/2014/main" id="{0E4755F6-4D83-9E1F-0B76-01A88A61A13D}"/>
              </a:ext>
            </a:extLst>
          </p:cNvPr>
          <p:cNvCxnSpPr>
            <a:cxnSpLocks/>
          </p:cNvCxnSpPr>
          <p:nvPr/>
        </p:nvCxnSpPr>
        <p:spPr>
          <a:xfrm>
            <a:off x="6373784" y="1055846"/>
            <a:ext cx="806663" cy="1283894"/>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cxnSp>
        <p:nvCxnSpPr>
          <p:cNvPr id="1030" name="Straight Connector 1029">
            <a:extLst>
              <a:ext uri="{FF2B5EF4-FFF2-40B4-BE49-F238E27FC236}">
                <a16:creationId xmlns:a16="http://schemas.microsoft.com/office/drawing/2014/main" id="{156DA9D4-1B82-1511-3A83-408BCDC0D558}"/>
              </a:ext>
            </a:extLst>
          </p:cNvPr>
          <p:cNvCxnSpPr>
            <a:cxnSpLocks/>
          </p:cNvCxnSpPr>
          <p:nvPr/>
        </p:nvCxnSpPr>
        <p:spPr>
          <a:xfrm>
            <a:off x="7386729" y="1086355"/>
            <a:ext cx="882386" cy="1093657"/>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041" name="TextBox 1040">
            <a:extLst>
              <a:ext uri="{FF2B5EF4-FFF2-40B4-BE49-F238E27FC236}">
                <a16:creationId xmlns:a16="http://schemas.microsoft.com/office/drawing/2014/main" id="{144D5DE5-A922-2206-23F0-F2722E12FF35}"/>
              </a:ext>
            </a:extLst>
          </p:cNvPr>
          <p:cNvSpPr txBox="1"/>
          <p:nvPr/>
        </p:nvSpPr>
        <p:spPr>
          <a:xfrm>
            <a:off x="5969431" y="4646126"/>
            <a:ext cx="3470822" cy="246221"/>
          </a:xfrm>
          <a:prstGeom prst="rect">
            <a:avLst/>
          </a:prstGeom>
          <a:noFill/>
        </p:spPr>
        <p:txBody>
          <a:bodyPr wrap="square" rtlCol="0">
            <a:spAutoFit/>
          </a:bodyPr>
          <a:lstStyle/>
          <a:p>
            <a:pPr algn="ctr"/>
            <a:r>
              <a:rPr lang="en-US" sz="1000" b="1" dirty="0">
                <a:solidFill>
                  <a:srgbClr val="00B0F0"/>
                </a:solidFill>
              </a:rPr>
              <a:t>Uint</a:t>
            </a:r>
            <a:r>
              <a:rPr lang="en-US" sz="1000" b="1" dirty="0">
                <a:solidFill>
                  <a:srgbClr val="FF0000"/>
                </a:solidFill>
              </a:rPr>
              <a:t> = unsigned integer, 16 bit</a:t>
            </a:r>
          </a:p>
        </p:txBody>
      </p:sp>
      <p:cxnSp>
        <p:nvCxnSpPr>
          <p:cNvPr id="1042" name="Straight Connector 1041">
            <a:extLst>
              <a:ext uri="{FF2B5EF4-FFF2-40B4-BE49-F238E27FC236}">
                <a16:creationId xmlns:a16="http://schemas.microsoft.com/office/drawing/2014/main" id="{AD627FED-7C5B-CB0B-3698-198475B49EB2}"/>
              </a:ext>
            </a:extLst>
          </p:cNvPr>
          <p:cNvCxnSpPr>
            <a:cxnSpLocks/>
            <a:stCxn id="1041" idx="2"/>
          </p:cNvCxnSpPr>
          <p:nvPr/>
        </p:nvCxnSpPr>
        <p:spPr>
          <a:xfrm flipH="1">
            <a:off x="7127789" y="4892347"/>
            <a:ext cx="577053" cy="579478"/>
          </a:xfrm>
          <a:prstGeom prst="line">
            <a:avLst/>
          </a:prstGeom>
        </p:spPr>
        <p:style>
          <a:lnRef idx="3">
            <a:schemeClr val="accent2"/>
          </a:lnRef>
          <a:fillRef idx="0">
            <a:schemeClr val="accent2"/>
          </a:fillRef>
          <a:effectRef idx="2">
            <a:schemeClr val="accent2"/>
          </a:effectRef>
          <a:fontRef idx="minor">
            <a:schemeClr val="tx1"/>
          </a:fontRef>
        </p:style>
      </p:cxnSp>
      <p:sp>
        <p:nvSpPr>
          <p:cNvPr id="1045" name="TextBox 1044">
            <a:extLst>
              <a:ext uri="{FF2B5EF4-FFF2-40B4-BE49-F238E27FC236}">
                <a16:creationId xmlns:a16="http://schemas.microsoft.com/office/drawing/2014/main" id="{5A134FE8-9D1D-0C8F-049A-5B5EF37C2B4B}"/>
              </a:ext>
            </a:extLst>
          </p:cNvPr>
          <p:cNvSpPr txBox="1"/>
          <p:nvPr/>
        </p:nvSpPr>
        <p:spPr>
          <a:xfrm>
            <a:off x="6359331" y="2752534"/>
            <a:ext cx="2456057" cy="246221"/>
          </a:xfrm>
          <a:prstGeom prst="rect">
            <a:avLst/>
          </a:prstGeom>
          <a:noFill/>
        </p:spPr>
        <p:txBody>
          <a:bodyPr wrap="square" rtlCol="0">
            <a:spAutoFit/>
          </a:bodyPr>
          <a:lstStyle/>
          <a:p>
            <a:pPr algn="ctr"/>
            <a:r>
              <a:rPr lang="en-US" sz="1000" b="1" dirty="0">
                <a:solidFill>
                  <a:srgbClr val="00B0F0"/>
                </a:solidFill>
              </a:rPr>
              <a:t>LED_COUNT </a:t>
            </a:r>
            <a:r>
              <a:rPr lang="en-US" sz="1000" dirty="0"/>
              <a:t>(# of lights on our strip</a:t>
            </a:r>
            <a:r>
              <a:rPr lang="en-US" sz="1000" dirty="0">
                <a:solidFill>
                  <a:srgbClr val="00B0F0"/>
                </a:solidFill>
              </a:rPr>
              <a:t>))</a:t>
            </a:r>
          </a:p>
        </p:txBody>
      </p:sp>
      <p:cxnSp>
        <p:nvCxnSpPr>
          <p:cNvPr id="1046" name="Straight Connector 1045">
            <a:extLst>
              <a:ext uri="{FF2B5EF4-FFF2-40B4-BE49-F238E27FC236}">
                <a16:creationId xmlns:a16="http://schemas.microsoft.com/office/drawing/2014/main" id="{43C4CDE6-D04B-E8B0-A10D-D9EBB001DBF4}"/>
              </a:ext>
            </a:extLst>
          </p:cNvPr>
          <p:cNvCxnSpPr>
            <a:cxnSpLocks/>
          </p:cNvCxnSpPr>
          <p:nvPr/>
        </p:nvCxnSpPr>
        <p:spPr>
          <a:xfrm flipV="1">
            <a:off x="7201202" y="2332752"/>
            <a:ext cx="1391833" cy="509131"/>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050" name="TextBox 1049">
            <a:extLst>
              <a:ext uri="{FF2B5EF4-FFF2-40B4-BE49-F238E27FC236}">
                <a16:creationId xmlns:a16="http://schemas.microsoft.com/office/drawing/2014/main" id="{6AA85C8C-ECF3-2013-01B2-B1C62C68A40A}"/>
              </a:ext>
            </a:extLst>
          </p:cNvPr>
          <p:cNvSpPr txBox="1"/>
          <p:nvPr/>
        </p:nvSpPr>
        <p:spPr>
          <a:xfrm>
            <a:off x="6984196" y="2958764"/>
            <a:ext cx="2456057" cy="246221"/>
          </a:xfrm>
          <a:prstGeom prst="rect">
            <a:avLst/>
          </a:prstGeom>
          <a:noFill/>
        </p:spPr>
        <p:txBody>
          <a:bodyPr wrap="square" rtlCol="0">
            <a:spAutoFit/>
          </a:bodyPr>
          <a:lstStyle/>
          <a:p>
            <a:pPr algn="ctr"/>
            <a:r>
              <a:rPr lang="en-US" sz="1000" b="1" dirty="0">
                <a:solidFill>
                  <a:srgbClr val="00B0F0"/>
                </a:solidFill>
              </a:rPr>
              <a:t>LED_PIN </a:t>
            </a:r>
            <a:r>
              <a:rPr lang="en-US" sz="1000" dirty="0"/>
              <a:t>(the #)</a:t>
            </a:r>
          </a:p>
        </p:txBody>
      </p:sp>
      <p:cxnSp>
        <p:nvCxnSpPr>
          <p:cNvPr id="1052" name="Straight Connector 1051">
            <a:extLst>
              <a:ext uri="{FF2B5EF4-FFF2-40B4-BE49-F238E27FC236}">
                <a16:creationId xmlns:a16="http://schemas.microsoft.com/office/drawing/2014/main" id="{1DBA8B60-3D3D-C6F9-401A-597FA601BA61}"/>
              </a:ext>
            </a:extLst>
          </p:cNvPr>
          <p:cNvCxnSpPr>
            <a:cxnSpLocks/>
            <a:stCxn id="1050" idx="0"/>
          </p:cNvCxnSpPr>
          <p:nvPr/>
        </p:nvCxnSpPr>
        <p:spPr>
          <a:xfrm flipV="1">
            <a:off x="8212225" y="2332752"/>
            <a:ext cx="1125284" cy="626012"/>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056" name="TextBox 1055">
            <a:extLst>
              <a:ext uri="{FF2B5EF4-FFF2-40B4-BE49-F238E27FC236}">
                <a16:creationId xmlns:a16="http://schemas.microsoft.com/office/drawing/2014/main" id="{2452A12E-2F9D-A4AB-8CB2-53E8B58792A5}"/>
              </a:ext>
            </a:extLst>
          </p:cNvPr>
          <p:cNvSpPr txBox="1"/>
          <p:nvPr/>
        </p:nvSpPr>
        <p:spPr>
          <a:xfrm>
            <a:off x="8593035" y="2812257"/>
            <a:ext cx="3220081" cy="1169551"/>
          </a:xfrm>
          <a:prstGeom prst="rect">
            <a:avLst/>
          </a:prstGeom>
          <a:noFill/>
        </p:spPr>
        <p:txBody>
          <a:bodyPr wrap="square">
            <a:spAutoFit/>
          </a:bodyPr>
          <a:lstStyle/>
          <a:p>
            <a:pPr marL="511175" marR="0">
              <a:spcBef>
                <a:spcPts val="0"/>
              </a:spcBef>
              <a:spcAft>
                <a:spcPts val="0"/>
              </a:spcAft>
            </a:pPr>
            <a:r>
              <a:rPr lang="en-US" sz="1000" b="1" dirty="0">
                <a:solidFill>
                  <a:srgbClr val="00B0F0"/>
                </a:solidFill>
                <a:effectLst/>
                <a:latin typeface="+mj-lt"/>
              </a:rPr>
              <a:t>NEO_RGB </a:t>
            </a:r>
            <a:r>
              <a:rPr lang="en-US" sz="1000" dirty="0">
                <a:effectLst/>
                <a:latin typeface="+mj-lt"/>
              </a:rPr>
              <a:t>- in this case GRB (as that is the order (Green Red Blue) for our strip; And its running at 800KZ to Green wire signals at 800 </a:t>
            </a:r>
            <a:r>
              <a:rPr lang="en-US" sz="1000" dirty="0">
                <a:latin typeface="+mj-lt"/>
              </a:rPr>
              <a:t>t</a:t>
            </a:r>
            <a:r>
              <a:rPr lang="en-US" sz="1000" dirty="0">
                <a:effectLst/>
                <a:latin typeface="+mj-lt"/>
              </a:rPr>
              <a:t>imes a </a:t>
            </a:r>
            <a:r>
              <a:rPr lang="en-US" sz="1000" dirty="0">
                <a:latin typeface="+mj-lt"/>
              </a:rPr>
              <a:t>milisec</a:t>
            </a:r>
            <a:endParaRPr lang="en-US" sz="1000" dirty="0">
              <a:effectLst/>
              <a:latin typeface="+mj-lt"/>
            </a:endParaRPr>
          </a:p>
          <a:p>
            <a:pPr marL="798513" marR="0">
              <a:spcBef>
                <a:spcPts val="0"/>
              </a:spcBef>
              <a:spcAft>
                <a:spcPts val="0"/>
              </a:spcAft>
            </a:pPr>
            <a:r>
              <a:rPr lang="en-US" sz="1000" i="1" dirty="0">
                <a:effectLst/>
                <a:latin typeface="+mj-lt"/>
              </a:rPr>
              <a:t>Note:  You would only need to change that 800mz if using old hardware that couldn't handle this</a:t>
            </a:r>
          </a:p>
        </p:txBody>
      </p:sp>
      <p:cxnSp>
        <p:nvCxnSpPr>
          <p:cNvPr id="1057" name="Straight Connector 1056">
            <a:extLst>
              <a:ext uri="{FF2B5EF4-FFF2-40B4-BE49-F238E27FC236}">
                <a16:creationId xmlns:a16="http://schemas.microsoft.com/office/drawing/2014/main" id="{91ED9C3B-1F8F-E3FE-B934-AC060980DB2A}"/>
              </a:ext>
            </a:extLst>
          </p:cNvPr>
          <p:cNvCxnSpPr>
            <a:cxnSpLocks/>
          </p:cNvCxnSpPr>
          <p:nvPr/>
        </p:nvCxnSpPr>
        <p:spPr>
          <a:xfrm flipV="1">
            <a:off x="9759136" y="2355496"/>
            <a:ext cx="310804" cy="456761"/>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pic>
        <p:nvPicPr>
          <p:cNvPr id="1060" name="Picture 1059" descr="A computer screen on a wall&#10;&#10;Description automatically generated">
            <a:extLst>
              <a:ext uri="{FF2B5EF4-FFF2-40B4-BE49-F238E27FC236}">
                <a16:creationId xmlns:a16="http://schemas.microsoft.com/office/drawing/2014/main" id="{004FDCEA-27A4-9931-A196-EEB96386A7A9}"/>
              </a:ext>
            </a:extLst>
          </p:cNvPr>
          <p:cNvPicPr>
            <a:picLocks noChangeAspect="1"/>
          </p:cNvPicPr>
          <p:nvPr/>
        </p:nvPicPr>
        <p:blipFill rotWithShape="1">
          <a:blip r:embed="rId5">
            <a:extLst>
              <a:ext uri="{28A0092B-C50C-407E-A947-70E740481C1C}">
                <a14:useLocalDpi xmlns:a14="http://schemas.microsoft.com/office/drawing/2010/main" val="0"/>
              </a:ext>
            </a:extLst>
          </a:blip>
          <a:srcRect l="18823" t="52862" r="42042" b="32548"/>
          <a:stretch/>
        </p:blipFill>
        <p:spPr>
          <a:xfrm>
            <a:off x="5687030" y="3574393"/>
            <a:ext cx="3399398" cy="954015"/>
          </a:xfrm>
          <a:prstGeom prst="rect">
            <a:avLst/>
          </a:prstGeom>
        </p:spPr>
      </p:pic>
      <p:sp>
        <p:nvSpPr>
          <p:cNvPr id="1061" name="TextBox 1060">
            <a:extLst>
              <a:ext uri="{FF2B5EF4-FFF2-40B4-BE49-F238E27FC236}">
                <a16:creationId xmlns:a16="http://schemas.microsoft.com/office/drawing/2014/main" id="{7A47629B-D6C6-3A3F-10F6-1933F4A25869}"/>
              </a:ext>
            </a:extLst>
          </p:cNvPr>
          <p:cNvSpPr txBox="1"/>
          <p:nvPr/>
        </p:nvSpPr>
        <p:spPr>
          <a:xfrm>
            <a:off x="5033341" y="3189008"/>
            <a:ext cx="3976187" cy="400110"/>
          </a:xfrm>
          <a:prstGeom prst="rect">
            <a:avLst/>
          </a:prstGeom>
          <a:noFill/>
        </p:spPr>
        <p:txBody>
          <a:bodyPr wrap="square" rtlCol="0">
            <a:spAutoFit/>
          </a:bodyPr>
          <a:lstStyle/>
          <a:p>
            <a:pPr algn="ctr"/>
            <a:r>
              <a:rPr lang="en-US" sz="1000" dirty="0">
                <a:solidFill>
                  <a:srgbClr val="FF0000"/>
                </a:solidFill>
              </a:rPr>
              <a:t>Variables can be predefined as a </a:t>
            </a:r>
            <a:r>
              <a:rPr lang="en-US" sz="1000" b="1" dirty="0">
                <a:solidFill>
                  <a:srgbClr val="FF0000"/>
                </a:solidFill>
              </a:rPr>
              <a:t>Constant</a:t>
            </a:r>
            <a:r>
              <a:rPr lang="en-US" sz="1000" dirty="0">
                <a:solidFill>
                  <a:srgbClr val="FF0000"/>
                </a:solidFill>
              </a:rPr>
              <a:t> value</a:t>
            </a:r>
            <a:r>
              <a:rPr lang="en-US" sz="1000" dirty="0"/>
              <a:t>; makes it much easier to control &amp; change from this one constant location</a:t>
            </a:r>
          </a:p>
        </p:txBody>
      </p:sp>
      <p:cxnSp>
        <p:nvCxnSpPr>
          <p:cNvPr id="1064" name="Straight Connector 1063">
            <a:extLst>
              <a:ext uri="{FF2B5EF4-FFF2-40B4-BE49-F238E27FC236}">
                <a16:creationId xmlns:a16="http://schemas.microsoft.com/office/drawing/2014/main" id="{432F700A-09E5-5F62-33EE-0C2075D32488}"/>
              </a:ext>
            </a:extLst>
          </p:cNvPr>
          <p:cNvCxnSpPr>
            <a:cxnSpLocks/>
          </p:cNvCxnSpPr>
          <p:nvPr/>
        </p:nvCxnSpPr>
        <p:spPr>
          <a:xfrm flipV="1">
            <a:off x="6881432" y="3175696"/>
            <a:ext cx="1145410" cy="794489"/>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pic>
        <p:nvPicPr>
          <p:cNvPr id="1070" name="Picture 1069" descr="A computer screen with text on it&#10;&#10;Description automatically generated">
            <a:extLst>
              <a:ext uri="{FF2B5EF4-FFF2-40B4-BE49-F238E27FC236}">
                <a16:creationId xmlns:a16="http://schemas.microsoft.com/office/drawing/2014/main" id="{4C71BA0B-6235-AA59-8088-837C00CF4772}"/>
              </a:ext>
            </a:extLst>
          </p:cNvPr>
          <p:cNvPicPr>
            <a:picLocks noChangeAspect="1"/>
          </p:cNvPicPr>
          <p:nvPr/>
        </p:nvPicPr>
        <p:blipFill rotWithShape="1">
          <a:blip r:embed="rId6">
            <a:extLst>
              <a:ext uri="{28A0092B-C50C-407E-A947-70E740481C1C}">
                <a14:useLocalDpi xmlns:a14="http://schemas.microsoft.com/office/drawing/2010/main" val="0"/>
              </a:ext>
            </a:extLst>
          </a:blip>
          <a:srcRect l="15106" t="51632" r="650" b="31786"/>
          <a:stretch/>
        </p:blipFill>
        <p:spPr>
          <a:xfrm>
            <a:off x="194819" y="3658060"/>
            <a:ext cx="4152034" cy="615284"/>
          </a:xfrm>
          <a:prstGeom prst="rect">
            <a:avLst/>
          </a:prstGeom>
        </p:spPr>
      </p:pic>
      <p:sp>
        <p:nvSpPr>
          <p:cNvPr id="1072" name="TextBox 1071">
            <a:extLst>
              <a:ext uri="{FF2B5EF4-FFF2-40B4-BE49-F238E27FC236}">
                <a16:creationId xmlns:a16="http://schemas.microsoft.com/office/drawing/2014/main" id="{24B6EBF6-0952-4B00-4BCF-D282D0743712}"/>
              </a:ext>
            </a:extLst>
          </p:cNvPr>
          <p:cNvSpPr txBox="1"/>
          <p:nvPr/>
        </p:nvSpPr>
        <p:spPr>
          <a:xfrm>
            <a:off x="-92010" y="2980759"/>
            <a:ext cx="3470822" cy="400110"/>
          </a:xfrm>
          <a:prstGeom prst="rect">
            <a:avLst/>
          </a:prstGeom>
          <a:noFill/>
        </p:spPr>
        <p:txBody>
          <a:bodyPr wrap="square" rtlCol="0">
            <a:spAutoFit/>
          </a:bodyPr>
          <a:lstStyle/>
          <a:p>
            <a:r>
              <a:rPr lang="en-US" sz="1000" b="1" dirty="0">
                <a:solidFill>
                  <a:srgbClr val="00B0F0"/>
                </a:solidFill>
              </a:rPr>
              <a:t>strip.begin () </a:t>
            </a:r>
            <a:r>
              <a:rPr lang="en-US" sz="1000" dirty="0">
                <a:solidFill>
                  <a:srgbClr val="FF0000"/>
                </a:solidFill>
              </a:rPr>
              <a:t>= calls the object named strip</a:t>
            </a:r>
            <a:endParaRPr lang="en-US" sz="1000" dirty="0"/>
          </a:p>
          <a:p>
            <a:r>
              <a:rPr lang="en-US" sz="1000" dirty="0"/>
              <a:t>The empty brackets () means no parameters to pass</a:t>
            </a:r>
          </a:p>
        </p:txBody>
      </p:sp>
      <p:sp>
        <p:nvSpPr>
          <p:cNvPr id="1073" name="TextBox 1072">
            <a:extLst>
              <a:ext uri="{FF2B5EF4-FFF2-40B4-BE49-F238E27FC236}">
                <a16:creationId xmlns:a16="http://schemas.microsoft.com/office/drawing/2014/main" id="{EAE3B779-3E6F-5B9C-3B20-93B2B35C5430}"/>
              </a:ext>
            </a:extLst>
          </p:cNvPr>
          <p:cNvSpPr txBox="1"/>
          <p:nvPr/>
        </p:nvSpPr>
        <p:spPr>
          <a:xfrm>
            <a:off x="1392103" y="3334386"/>
            <a:ext cx="3470822" cy="246221"/>
          </a:xfrm>
          <a:prstGeom prst="rect">
            <a:avLst/>
          </a:prstGeom>
          <a:noFill/>
        </p:spPr>
        <p:txBody>
          <a:bodyPr wrap="square" rtlCol="0">
            <a:spAutoFit/>
          </a:bodyPr>
          <a:lstStyle/>
          <a:p>
            <a:r>
              <a:rPr lang="en-US" sz="1000" b="1" dirty="0">
                <a:solidFill>
                  <a:srgbClr val="00B0F0"/>
                </a:solidFill>
              </a:rPr>
              <a:t>strip.setBrightness(50) </a:t>
            </a:r>
            <a:r>
              <a:rPr lang="en-US" sz="1000" dirty="0">
                <a:solidFill>
                  <a:srgbClr val="FF0000"/>
                </a:solidFill>
              </a:rPr>
              <a:t>= sets brightness to 50%</a:t>
            </a:r>
            <a:endParaRPr lang="en-US" sz="1000" dirty="0"/>
          </a:p>
        </p:txBody>
      </p:sp>
      <p:cxnSp>
        <p:nvCxnSpPr>
          <p:cNvPr id="1074" name="Straight Connector 1073">
            <a:extLst>
              <a:ext uri="{FF2B5EF4-FFF2-40B4-BE49-F238E27FC236}">
                <a16:creationId xmlns:a16="http://schemas.microsoft.com/office/drawing/2014/main" id="{4D989B72-BDDB-F8CD-B8D6-0E8B33906699}"/>
              </a:ext>
            </a:extLst>
          </p:cNvPr>
          <p:cNvCxnSpPr>
            <a:cxnSpLocks/>
          </p:cNvCxnSpPr>
          <p:nvPr/>
        </p:nvCxnSpPr>
        <p:spPr>
          <a:xfrm flipH="1" flipV="1">
            <a:off x="626771" y="3398948"/>
            <a:ext cx="319545" cy="454359"/>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cxnSp>
        <p:nvCxnSpPr>
          <p:cNvPr id="1077" name="Straight Connector 1076">
            <a:extLst>
              <a:ext uri="{FF2B5EF4-FFF2-40B4-BE49-F238E27FC236}">
                <a16:creationId xmlns:a16="http://schemas.microsoft.com/office/drawing/2014/main" id="{1E8F7FAE-A8BB-17E3-A450-50037ECAA410}"/>
              </a:ext>
            </a:extLst>
          </p:cNvPr>
          <p:cNvCxnSpPr>
            <a:cxnSpLocks/>
          </p:cNvCxnSpPr>
          <p:nvPr/>
        </p:nvCxnSpPr>
        <p:spPr>
          <a:xfrm flipV="1">
            <a:off x="1441072" y="3550978"/>
            <a:ext cx="137506" cy="460876"/>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pic>
        <p:nvPicPr>
          <p:cNvPr id="1082" name="Picture 1081" descr="A computer screen with text on it&#10;&#10;Description automatically generated">
            <a:extLst>
              <a:ext uri="{FF2B5EF4-FFF2-40B4-BE49-F238E27FC236}">
                <a16:creationId xmlns:a16="http://schemas.microsoft.com/office/drawing/2014/main" id="{E9570C2B-75F2-28A1-218D-09283D82258E}"/>
              </a:ext>
            </a:extLst>
          </p:cNvPr>
          <p:cNvPicPr>
            <a:picLocks noChangeAspect="1"/>
          </p:cNvPicPr>
          <p:nvPr/>
        </p:nvPicPr>
        <p:blipFill rotWithShape="1">
          <a:blip r:embed="rId7">
            <a:extLst>
              <a:ext uri="{28A0092B-C50C-407E-A947-70E740481C1C}">
                <a14:useLocalDpi xmlns:a14="http://schemas.microsoft.com/office/drawing/2010/main" val="0"/>
              </a:ext>
            </a:extLst>
          </a:blip>
          <a:srcRect l="12556" t="36364" r="19158" b="43340"/>
          <a:stretch/>
        </p:blipFill>
        <p:spPr>
          <a:xfrm>
            <a:off x="346984" y="4672822"/>
            <a:ext cx="3617260" cy="809631"/>
          </a:xfrm>
          <a:prstGeom prst="rect">
            <a:avLst/>
          </a:prstGeom>
        </p:spPr>
      </p:pic>
      <p:sp>
        <p:nvSpPr>
          <p:cNvPr id="1083" name="TextBox 1082">
            <a:extLst>
              <a:ext uri="{FF2B5EF4-FFF2-40B4-BE49-F238E27FC236}">
                <a16:creationId xmlns:a16="http://schemas.microsoft.com/office/drawing/2014/main" id="{DE824DDD-1D69-DC19-4641-FEEC9EFB8BA8}"/>
              </a:ext>
            </a:extLst>
          </p:cNvPr>
          <p:cNvSpPr txBox="1"/>
          <p:nvPr/>
        </p:nvSpPr>
        <p:spPr>
          <a:xfrm>
            <a:off x="-28492" y="4272987"/>
            <a:ext cx="4598656" cy="400110"/>
          </a:xfrm>
          <a:prstGeom prst="rect">
            <a:avLst/>
          </a:prstGeom>
          <a:noFill/>
        </p:spPr>
        <p:txBody>
          <a:bodyPr wrap="square" rtlCol="0">
            <a:spAutoFit/>
          </a:bodyPr>
          <a:lstStyle/>
          <a:p>
            <a:r>
              <a:rPr lang="en-US" sz="1000" dirty="0">
                <a:solidFill>
                  <a:srgbClr val="00B0F0"/>
                </a:solidFill>
              </a:rPr>
              <a:t>Runs </a:t>
            </a:r>
            <a:r>
              <a:rPr lang="en-US" sz="1000" b="1" dirty="0">
                <a:solidFill>
                  <a:srgbClr val="00B0F0"/>
                </a:solidFill>
              </a:rPr>
              <a:t>Loop()</a:t>
            </a:r>
            <a:r>
              <a:rPr lang="en-US" sz="1000" dirty="0">
                <a:solidFill>
                  <a:srgbClr val="00B0F0"/>
                </a:solidFill>
              </a:rPr>
              <a:t> repeatedly as long as board is on </a:t>
            </a:r>
            <a:r>
              <a:rPr lang="en-US" sz="1000" dirty="0"/>
              <a:t>(consisting of all code between this set of curly brackets)</a:t>
            </a:r>
          </a:p>
        </p:txBody>
      </p:sp>
      <p:cxnSp>
        <p:nvCxnSpPr>
          <p:cNvPr id="1084" name="Straight Connector 1083">
            <a:extLst>
              <a:ext uri="{FF2B5EF4-FFF2-40B4-BE49-F238E27FC236}">
                <a16:creationId xmlns:a16="http://schemas.microsoft.com/office/drawing/2014/main" id="{CCC95A89-9F34-42FB-7926-BF1FC3423517}"/>
              </a:ext>
            </a:extLst>
          </p:cNvPr>
          <p:cNvCxnSpPr>
            <a:cxnSpLocks/>
          </p:cNvCxnSpPr>
          <p:nvPr/>
        </p:nvCxnSpPr>
        <p:spPr>
          <a:xfrm flipH="1" flipV="1">
            <a:off x="822448" y="4433714"/>
            <a:ext cx="196727" cy="277534"/>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086" name="TextBox 1085">
            <a:extLst>
              <a:ext uri="{FF2B5EF4-FFF2-40B4-BE49-F238E27FC236}">
                <a16:creationId xmlns:a16="http://schemas.microsoft.com/office/drawing/2014/main" id="{C8C84288-5AE9-5854-1B09-71C36E7FF27A}"/>
              </a:ext>
            </a:extLst>
          </p:cNvPr>
          <p:cNvSpPr txBox="1"/>
          <p:nvPr/>
        </p:nvSpPr>
        <p:spPr>
          <a:xfrm>
            <a:off x="-9544" y="5486998"/>
            <a:ext cx="1474241" cy="246221"/>
          </a:xfrm>
          <a:prstGeom prst="rect">
            <a:avLst/>
          </a:prstGeom>
          <a:noFill/>
        </p:spPr>
        <p:txBody>
          <a:bodyPr wrap="square" rtlCol="0">
            <a:spAutoFit/>
          </a:bodyPr>
          <a:lstStyle/>
          <a:p>
            <a:r>
              <a:rPr lang="en-US" sz="1000" dirty="0"/>
              <a:t>Call </a:t>
            </a:r>
            <a:r>
              <a:rPr lang="en-US" sz="1000" b="1" dirty="0">
                <a:solidFill>
                  <a:srgbClr val="00B0F0"/>
                </a:solidFill>
              </a:rPr>
              <a:t>colorWipe </a:t>
            </a:r>
            <a:r>
              <a:rPr lang="en-US" sz="1000" dirty="0"/>
              <a:t>first</a:t>
            </a:r>
          </a:p>
        </p:txBody>
      </p:sp>
      <p:cxnSp>
        <p:nvCxnSpPr>
          <p:cNvPr id="1087" name="Straight Connector 1086">
            <a:extLst>
              <a:ext uri="{FF2B5EF4-FFF2-40B4-BE49-F238E27FC236}">
                <a16:creationId xmlns:a16="http://schemas.microsoft.com/office/drawing/2014/main" id="{95C495D2-E886-5F7F-F6DD-D21925A63B22}"/>
              </a:ext>
            </a:extLst>
          </p:cNvPr>
          <p:cNvCxnSpPr>
            <a:cxnSpLocks/>
            <a:stCxn id="1086" idx="0"/>
          </p:cNvCxnSpPr>
          <p:nvPr/>
        </p:nvCxnSpPr>
        <p:spPr>
          <a:xfrm flipV="1">
            <a:off x="727577" y="5415827"/>
            <a:ext cx="189742" cy="71171"/>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089" name="TextBox 1088">
            <a:extLst>
              <a:ext uri="{FF2B5EF4-FFF2-40B4-BE49-F238E27FC236}">
                <a16:creationId xmlns:a16="http://schemas.microsoft.com/office/drawing/2014/main" id="{958554A1-2986-647F-91A3-E8EDC7670EE4}"/>
              </a:ext>
            </a:extLst>
          </p:cNvPr>
          <p:cNvSpPr txBox="1"/>
          <p:nvPr/>
        </p:nvSpPr>
        <p:spPr>
          <a:xfrm>
            <a:off x="3306417" y="5837095"/>
            <a:ext cx="1322990" cy="553998"/>
          </a:xfrm>
          <a:prstGeom prst="rect">
            <a:avLst/>
          </a:prstGeom>
          <a:noFill/>
        </p:spPr>
        <p:txBody>
          <a:bodyPr wrap="square" rtlCol="0">
            <a:spAutoFit/>
          </a:bodyPr>
          <a:lstStyle/>
          <a:p>
            <a:r>
              <a:rPr lang="en-US" sz="1000" dirty="0"/>
              <a:t>Then tell it how long to wait (in this case </a:t>
            </a:r>
            <a:r>
              <a:rPr lang="en-US" sz="1000" dirty="0">
                <a:solidFill>
                  <a:srgbClr val="00B0F0"/>
                </a:solidFill>
              </a:rPr>
              <a:t>50 </a:t>
            </a:r>
            <a:r>
              <a:rPr lang="en-US" sz="1000" dirty="0"/>
              <a:t>milisec)</a:t>
            </a:r>
          </a:p>
        </p:txBody>
      </p:sp>
      <p:cxnSp>
        <p:nvCxnSpPr>
          <p:cNvPr id="1090" name="Straight Connector 1089">
            <a:extLst>
              <a:ext uri="{FF2B5EF4-FFF2-40B4-BE49-F238E27FC236}">
                <a16:creationId xmlns:a16="http://schemas.microsoft.com/office/drawing/2014/main" id="{39B9B8E4-110E-7060-3C38-6C4E32899F89}"/>
              </a:ext>
            </a:extLst>
          </p:cNvPr>
          <p:cNvCxnSpPr>
            <a:cxnSpLocks/>
          </p:cNvCxnSpPr>
          <p:nvPr/>
        </p:nvCxnSpPr>
        <p:spPr>
          <a:xfrm flipH="1" flipV="1">
            <a:off x="2186725" y="5387315"/>
            <a:ext cx="397021" cy="833671"/>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091" name="TextBox 1090">
            <a:extLst>
              <a:ext uri="{FF2B5EF4-FFF2-40B4-BE49-F238E27FC236}">
                <a16:creationId xmlns:a16="http://schemas.microsoft.com/office/drawing/2014/main" id="{3FAEAE28-9545-B6D1-E4AE-F49B762F1C80}"/>
              </a:ext>
            </a:extLst>
          </p:cNvPr>
          <p:cNvSpPr txBox="1"/>
          <p:nvPr/>
        </p:nvSpPr>
        <p:spPr>
          <a:xfrm>
            <a:off x="1305618" y="6220986"/>
            <a:ext cx="1948185" cy="246221"/>
          </a:xfrm>
          <a:prstGeom prst="rect">
            <a:avLst/>
          </a:prstGeom>
          <a:noFill/>
        </p:spPr>
        <p:txBody>
          <a:bodyPr wrap="square" rtlCol="0">
            <a:spAutoFit/>
          </a:bodyPr>
          <a:lstStyle/>
          <a:p>
            <a:r>
              <a:rPr lang="en-US" sz="1000" dirty="0"/>
              <a:t>So then pass the </a:t>
            </a:r>
            <a:r>
              <a:rPr lang="en-US" sz="1000" b="1" dirty="0">
                <a:solidFill>
                  <a:srgbClr val="00B0F0"/>
                </a:solidFill>
              </a:rPr>
              <a:t>GRB </a:t>
            </a:r>
            <a:r>
              <a:rPr lang="en-US" sz="1000" dirty="0">
                <a:solidFill>
                  <a:srgbClr val="00B0F0"/>
                </a:solidFill>
              </a:rPr>
              <a:t>values</a:t>
            </a:r>
            <a:endParaRPr lang="en-US" sz="1000" dirty="0"/>
          </a:p>
        </p:txBody>
      </p:sp>
      <p:cxnSp>
        <p:nvCxnSpPr>
          <p:cNvPr id="1092" name="Straight Connector 1091">
            <a:extLst>
              <a:ext uri="{FF2B5EF4-FFF2-40B4-BE49-F238E27FC236}">
                <a16:creationId xmlns:a16="http://schemas.microsoft.com/office/drawing/2014/main" id="{0FB04BC1-0EB9-AFAD-214C-E19F7D0AA6BF}"/>
              </a:ext>
            </a:extLst>
          </p:cNvPr>
          <p:cNvCxnSpPr>
            <a:cxnSpLocks/>
          </p:cNvCxnSpPr>
          <p:nvPr/>
        </p:nvCxnSpPr>
        <p:spPr>
          <a:xfrm flipH="1" flipV="1">
            <a:off x="2688974" y="5404191"/>
            <a:ext cx="615464" cy="648777"/>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095" name="TextBox 1094">
            <a:extLst>
              <a:ext uri="{FF2B5EF4-FFF2-40B4-BE49-F238E27FC236}">
                <a16:creationId xmlns:a16="http://schemas.microsoft.com/office/drawing/2014/main" id="{FFB63952-2456-F753-D6B0-5101322D26E8}"/>
              </a:ext>
            </a:extLst>
          </p:cNvPr>
          <p:cNvSpPr txBox="1"/>
          <p:nvPr/>
        </p:nvSpPr>
        <p:spPr>
          <a:xfrm>
            <a:off x="15369" y="5621096"/>
            <a:ext cx="2849703" cy="400110"/>
          </a:xfrm>
          <a:prstGeom prst="rect">
            <a:avLst/>
          </a:prstGeom>
          <a:noFill/>
        </p:spPr>
        <p:txBody>
          <a:bodyPr wrap="square">
            <a:spAutoFit/>
          </a:bodyPr>
          <a:lstStyle/>
          <a:p>
            <a:r>
              <a:rPr lang="en-US" sz="1000" dirty="0">
                <a:effectLst/>
                <a:latin typeface="Calibri" panose="020F0502020204030204" pitchFamily="34" charset="0"/>
              </a:rPr>
              <a:t>Which we had defined as </a:t>
            </a:r>
          </a:p>
          <a:p>
            <a:r>
              <a:rPr lang="en-US" sz="1000" dirty="0">
                <a:solidFill>
                  <a:srgbClr val="00B0F0"/>
                </a:solidFill>
                <a:effectLst/>
                <a:latin typeface="Calibri" panose="020F0502020204030204" pitchFamily="34" charset="0"/>
              </a:rPr>
              <a:t>Void ColorWipe (uint32_t color, int wait)</a:t>
            </a:r>
            <a:endParaRPr lang="en-US" sz="1000" dirty="0">
              <a:solidFill>
                <a:srgbClr val="00B0F0"/>
              </a:solidFill>
            </a:endParaRPr>
          </a:p>
        </p:txBody>
      </p:sp>
      <p:cxnSp>
        <p:nvCxnSpPr>
          <p:cNvPr id="1098" name="Straight Connector 1097">
            <a:extLst>
              <a:ext uri="{FF2B5EF4-FFF2-40B4-BE49-F238E27FC236}">
                <a16:creationId xmlns:a16="http://schemas.microsoft.com/office/drawing/2014/main" id="{C6C644DA-2704-4EEF-2B0C-043776F0F832}"/>
              </a:ext>
            </a:extLst>
          </p:cNvPr>
          <p:cNvCxnSpPr>
            <a:cxnSpLocks/>
          </p:cNvCxnSpPr>
          <p:nvPr/>
        </p:nvCxnSpPr>
        <p:spPr>
          <a:xfrm flipH="1" flipV="1">
            <a:off x="1578578" y="6004030"/>
            <a:ext cx="992717" cy="202396"/>
          </a:xfrm>
          <a:prstGeom prst="line">
            <a:avLst/>
          </a:prstGeom>
          <a:ln>
            <a:solidFill>
              <a:srgbClr val="00B0F0"/>
            </a:solidFill>
            <a:prstDash val="sysDot"/>
          </a:ln>
        </p:spPr>
        <p:style>
          <a:lnRef idx="3">
            <a:schemeClr val="accent2"/>
          </a:lnRef>
          <a:fillRef idx="0">
            <a:schemeClr val="accent2"/>
          </a:fillRef>
          <a:effectRef idx="2">
            <a:schemeClr val="accent2"/>
          </a:effectRef>
          <a:fontRef idx="minor">
            <a:schemeClr val="tx1"/>
          </a:fontRef>
        </p:style>
      </p:cxnSp>
      <p:cxnSp>
        <p:nvCxnSpPr>
          <p:cNvPr id="1103" name="Straight Connector 1102">
            <a:extLst>
              <a:ext uri="{FF2B5EF4-FFF2-40B4-BE49-F238E27FC236}">
                <a16:creationId xmlns:a16="http://schemas.microsoft.com/office/drawing/2014/main" id="{76EACDE1-4311-4EB9-044E-E5AF356145C5}"/>
              </a:ext>
            </a:extLst>
          </p:cNvPr>
          <p:cNvCxnSpPr>
            <a:cxnSpLocks/>
            <a:stCxn id="1089" idx="1"/>
          </p:cNvCxnSpPr>
          <p:nvPr/>
        </p:nvCxnSpPr>
        <p:spPr>
          <a:xfrm flipH="1" flipV="1">
            <a:off x="2244296" y="5913331"/>
            <a:ext cx="1062121" cy="200763"/>
          </a:xfrm>
          <a:prstGeom prst="line">
            <a:avLst/>
          </a:prstGeom>
          <a:ln>
            <a:solidFill>
              <a:srgbClr val="00B0F0"/>
            </a:solidFill>
            <a:prstDash val="sysDot"/>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9242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pic>
        <p:nvPicPr>
          <p:cNvPr id="1026" name="Picture 2" descr="Whiteboard Wallpapers - Wallpaper Cave">
            <a:extLst>
              <a:ext uri="{FF2B5EF4-FFF2-40B4-BE49-F238E27FC236}">
                <a16:creationId xmlns:a16="http://schemas.microsoft.com/office/drawing/2014/main" id="{A8B4057B-E88D-CB68-43D6-FF7D4A610F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9" t="11120" r="3577" b="3734"/>
          <a:stretch/>
        </p:blipFill>
        <p:spPr bwMode="auto">
          <a:xfrm>
            <a:off x="4797091" y="561588"/>
            <a:ext cx="7113589" cy="58764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Top Corners Rounded 42">
            <a:extLst>
              <a:ext uri="{FF2B5EF4-FFF2-40B4-BE49-F238E27FC236}">
                <a16:creationId xmlns:a16="http://schemas.microsoft.com/office/drawing/2014/main" id="{A1F7860A-A609-3583-17F7-7995555B11AD}"/>
              </a:ext>
            </a:extLst>
          </p:cNvPr>
          <p:cNvSpPr/>
          <p:nvPr/>
        </p:nvSpPr>
        <p:spPr>
          <a:xfrm>
            <a:off x="7718264" y="62596"/>
            <a:ext cx="4708731" cy="743632"/>
          </a:xfrm>
          <a:prstGeom prst="round2SameRect">
            <a:avLst>
              <a:gd name="adj1" fmla="val 39055"/>
              <a:gd name="adj2" fmla="val 0"/>
            </a:avLst>
          </a:prstGeom>
          <a:solidFill>
            <a:schemeClr val="accent2"/>
          </a:solidFill>
          <a:ln w="1905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1" name="Picture 2" descr="Whiteboard Wallpapers - Wallpaper Cave">
            <a:extLst>
              <a:ext uri="{FF2B5EF4-FFF2-40B4-BE49-F238E27FC236}">
                <a16:creationId xmlns:a16="http://schemas.microsoft.com/office/drawing/2014/main" id="{E57BA190-568E-D738-B51B-2DB5B2E58B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9" t="11120" r="48319" b="3734"/>
          <a:stretch/>
        </p:blipFill>
        <p:spPr bwMode="auto">
          <a:xfrm flipH="1">
            <a:off x="-121024" y="2934170"/>
            <a:ext cx="4899388" cy="35995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AB828C-9360-4103-AE70-C5DC814ED6B5}"/>
              </a:ext>
            </a:extLst>
          </p:cNvPr>
          <p:cNvSpPr>
            <a:spLocks noGrp="1"/>
          </p:cNvSpPr>
          <p:nvPr>
            <p:ph type="title"/>
          </p:nvPr>
        </p:nvSpPr>
        <p:spPr>
          <a:xfrm>
            <a:off x="1600499" y="180697"/>
            <a:ext cx="6053029" cy="571500"/>
          </a:xfrm>
          <a:ln>
            <a:noFill/>
          </a:ln>
        </p:spPr>
        <p:txBody>
          <a:bodyPr>
            <a:normAutofit fontScale="90000"/>
          </a:bodyPr>
          <a:lstStyle/>
          <a:p>
            <a:r>
              <a:rPr lang="en-US" b="1" dirty="0">
                <a:solidFill>
                  <a:schemeClr val="bg1"/>
                </a:solidFill>
              </a:rPr>
              <a:t>CODING TIME:  Anatomy of a Sketch Part 4</a:t>
            </a:r>
          </a:p>
        </p:txBody>
      </p:sp>
      <p:sp>
        <p:nvSpPr>
          <p:cNvPr id="9" name="Rectangle 8">
            <a:extLst>
              <a:ext uri="{FF2B5EF4-FFF2-40B4-BE49-F238E27FC236}">
                <a16:creationId xmlns:a16="http://schemas.microsoft.com/office/drawing/2014/main" id="{7FFB0B70-15D5-4915-A0FD-771778DC00D5}"/>
              </a:ext>
            </a:extLst>
          </p:cNvPr>
          <p:cNvSpPr/>
          <p:nvPr/>
        </p:nvSpPr>
        <p:spPr>
          <a:xfrm>
            <a:off x="325556" y="2352969"/>
            <a:ext cx="4493300" cy="1013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sym typeface="Wingdings" panose="05000000000000000000" pitchFamily="2" charset="2"/>
              </a:rPr>
              <a:t>Some more lessons – FOR Loops and usability tips</a:t>
            </a:r>
          </a:p>
        </p:txBody>
      </p:sp>
      <p:sp>
        <p:nvSpPr>
          <p:cNvPr id="13" name="Rectangle 12">
            <a:extLst>
              <a:ext uri="{FF2B5EF4-FFF2-40B4-BE49-F238E27FC236}">
                <a16:creationId xmlns:a16="http://schemas.microsoft.com/office/drawing/2014/main" id="{8897AC96-526F-4181-9A0F-7924C75FB9B8}"/>
              </a:ext>
            </a:extLst>
          </p:cNvPr>
          <p:cNvSpPr/>
          <p:nvPr/>
        </p:nvSpPr>
        <p:spPr>
          <a:xfrm>
            <a:off x="810780" y="1317355"/>
            <a:ext cx="2802114"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3.2 (Continued)</a:t>
            </a:r>
          </a:p>
        </p:txBody>
      </p:sp>
      <p:grpSp>
        <p:nvGrpSpPr>
          <p:cNvPr id="18" name="Group 17">
            <a:extLst>
              <a:ext uri="{FF2B5EF4-FFF2-40B4-BE49-F238E27FC236}">
                <a16:creationId xmlns:a16="http://schemas.microsoft.com/office/drawing/2014/main" id="{CB41BE17-E793-4388-8EBE-3460AF43AA02}"/>
              </a:ext>
            </a:extLst>
          </p:cNvPr>
          <p:cNvGrpSpPr/>
          <p:nvPr/>
        </p:nvGrpSpPr>
        <p:grpSpPr>
          <a:xfrm>
            <a:off x="366486" y="1782532"/>
            <a:ext cx="3858042" cy="622301"/>
            <a:chOff x="529772" y="2285452"/>
            <a:chExt cx="2534556" cy="622301"/>
          </a:xfrm>
        </p:grpSpPr>
        <p:sp>
          <p:nvSpPr>
            <p:cNvPr id="5" name="Rectangle 4">
              <a:extLst>
                <a:ext uri="{FF2B5EF4-FFF2-40B4-BE49-F238E27FC236}">
                  <a16:creationId xmlns:a16="http://schemas.microsoft.com/office/drawing/2014/main" id="{11B5CBB1-033B-486A-A458-408E01F06AB4}"/>
                </a:ext>
              </a:extLst>
            </p:cNvPr>
            <p:cNvSpPr/>
            <p:nvPr/>
          </p:nvSpPr>
          <p:spPr>
            <a:xfrm>
              <a:off x="700767" y="2350544"/>
              <a:ext cx="2192566"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Create your own copy of the sample program!</a:t>
              </a:r>
            </a:p>
          </p:txBody>
        </p:sp>
        <p:sp>
          <p:nvSpPr>
            <p:cNvPr id="17" name="Rectangle: Rounded Corners 16">
              <a:extLst>
                <a:ext uri="{FF2B5EF4-FFF2-40B4-BE49-F238E27FC236}">
                  <a16:creationId xmlns:a16="http://schemas.microsoft.com/office/drawing/2014/main" id="{604771DE-46A6-41A8-A9DB-AAE06F0F6C46}"/>
                </a:ext>
              </a:extLst>
            </p:cNvPr>
            <p:cNvSpPr/>
            <p:nvPr/>
          </p:nvSpPr>
          <p:spPr>
            <a:xfrm>
              <a:off x="529772" y="2285452"/>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Oval 47">
            <a:extLst>
              <a:ext uri="{FF2B5EF4-FFF2-40B4-BE49-F238E27FC236}">
                <a16:creationId xmlns:a16="http://schemas.microsoft.com/office/drawing/2014/main" id="{873124C8-43E2-9F2A-97AC-98D0E23180C6}"/>
              </a:ext>
            </a:extLst>
          </p:cNvPr>
          <p:cNvSpPr>
            <a:spLocks noChangeAspect="1"/>
          </p:cNvSpPr>
          <p:nvPr/>
        </p:nvSpPr>
        <p:spPr>
          <a:xfrm>
            <a:off x="470828" y="490681"/>
            <a:ext cx="475488" cy="475488"/>
          </a:xfrm>
          <a:prstGeom prst="ellipse">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dirty="0">
                <a:latin typeface="David" panose="020E0502060401010101" pitchFamily="34" charset="-79"/>
                <a:cs typeface="David" panose="020E0502060401010101" pitchFamily="34" charset="-79"/>
              </a:rPr>
              <a:t>03</a:t>
            </a:r>
          </a:p>
        </p:txBody>
      </p:sp>
      <p:grpSp>
        <p:nvGrpSpPr>
          <p:cNvPr id="54" name="Group 53">
            <a:extLst>
              <a:ext uri="{FF2B5EF4-FFF2-40B4-BE49-F238E27FC236}">
                <a16:creationId xmlns:a16="http://schemas.microsoft.com/office/drawing/2014/main" id="{4D679685-DCB3-9E32-A14E-58720211D13C}"/>
              </a:ext>
            </a:extLst>
          </p:cNvPr>
          <p:cNvGrpSpPr/>
          <p:nvPr/>
        </p:nvGrpSpPr>
        <p:grpSpPr>
          <a:xfrm>
            <a:off x="156719" y="168381"/>
            <a:ext cx="1273141" cy="1572960"/>
            <a:chOff x="156719" y="168381"/>
            <a:chExt cx="1273141" cy="1572960"/>
          </a:xfrm>
        </p:grpSpPr>
        <p:sp>
          <p:nvSpPr>
            <p:cNvPr id="6" name="Freeform: Shape 5">
              <a:extLst>
                <a:ext uri="{FF2B5EF4-FFF2-40B4-BE49-F238E27FC236}">
                  <a16:creationId xmlns:a16="http://schemas.microsoft.com/office/drawing/2014/main" id="{A4820691-3450-4189-E0A0-4C07ACDAA509}"/>
                </a:ext>
              </a:extLst>
            </p:cNvPr>
            <p:cNvSpPr/>
            <p:nvPr/>
          </p:nvSpPr>
          <p:spPr>
            <a:xfrm>
              <a:off x="156719" y="168381"/>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2540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9" name="Star: 4 Points 48">
              <a:extLst>
                <a:ext uri="{FF2B5EF4-FFF2-40B4-BE49-F238E27FC236}">
                  <a16:creationId xmlns:a16="http://schemas.microsoft.com/office/drawing/2014/main" id="{2E1EB863-EACF-9D11-3D55-B4CD7BA469E2}"/>
                </a:ext>
              </a:extLst>
            </p:cNvPr>
            <p:cNvSpPr/>
            <p:nvPr/>
          </p:nvSpPr>
          <p:spPr>
            <a:xfrm>
              <a:off x="1064100" y="588919"/>
              <a:ext cx="365760" cy="365760"/>
            </a:xfrm>
            <a:prstGeom prst="star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FB1FF6A6-2C02-6E0B-2363-91EE53033F4F}"/>
                </a:ext>
              </a:extLst>
            </p:cNvPr>
            <p:cNvCxnSpPr>
              <a:cxnSpLocks/>
            </p:cNvCxnSpPr>
            <p:nvPr/>
          </p:nvCxnSpPr>
          <p:spPr>
            <a:xfrm>
              <a:off x="696159" y="1372499"/>
              <a:ext cx="0" cy="36884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072" name="TextBox 1071">
            <a:extLst>
              <a:ext uri="{FF2B5EF4-FFF2-40B4-BE49-F238E27FC236}">
                <a16:creationId xmlns:a16="http://schemas.microsoft.com/office/drawing/2014/main" id="{24B6EBF6-0952-4B00-4BCF-D282D0743712}"/>
              </a:ext>
            </a:extLst>
          </p:cNvPr>
          <p:cNvSpPr txBox="1"/>
          <p:nvPr/>
        </p:nvSpPr>
        <p:spPr>
          <a:xfrm>
            <a:off x="142071" y="3077537"/>
            <a:ext cx="4434691" cy="461665"/>
          </a:xfrm>
          <a:prstGeom prst="rect">
            <a:avLst/>
          </a:prstGeom>
          <a:noFill/>
        </p:spPr>
        <p:txBody>
          <a:bodyPr wrap="square" rtlCol="0">
            <a:spAutoFit/>
          </a:bodyPr>
          <a:lstStyle/>
          <a:p>
            <a:r>
              <a:rPr lang="en-US" sz="1200" dirty="0"/>
              <a:t>Quickly navigate between </a:t>
            </a:r>
            <a:r>
              <a:rPr lang="en-US" sz="1200" dirty="0">
                <a:solidFill>
                  <a:schemeClr val="accent2"/>
                </a:solidFill>
              </a:rPr>
              <a:t>TAB views </a:t>
            </a:r>
            <a:r>
              <a:rPr lang="en-US" sz="1200" dirty="0"/>
              <a:t>of the files you have been working on</a:t>
            </a:r>
          </a:p>
        </p:txBody>
      </p:sp>
      <p:pic>
        <p:nvPicPr>
          <p:cNvPr id="4" name="Picture 3" descr="A screen on a wall&#10;&#10;Description automatically generated">
            <a:extLst>
              <a:ext uri="{FF2B5EF4-FFF2-40B4-BE49-F238E27FC236}">
                <a16:creationId xmlns:a16="http://schemas.microsoft.com/office/drawing/2014/main" id="{C3027E60-1274-1266-BB30-E5C3A509B6A5}"/>
              </a:ext>
            </a:extLst>
          </p:cNvPr>
          <p:cNvPicPr>
            <a:picLocks noChangeAspect="1"/>
          </p:cNvPicPr>
          <p:nvPr/>
        </p:nvPicPr>
        <p:blipFill rotWithShape="1">
          <a:blip r:embed="rId3">
            <a:extLst>
              <a:ext uri="{28A0092B-C50C-407E-A947-70E740481C1C}">
                <a14:useLocalDpi xmlns:a14="http://schemas.microsoft.com/office/drawing/2010/main" val="0"/>
              </a:ext>
            </a:extLst>
          </a:blip>
          <a:srcRect l="16428" t="26941" r="41217" b="55898"/>
          <a:stretch/>
        </p:blipFill>
        <p:spPr>
          <a:xfrm>
            <a:off x="1469717" y="3376159"/>
            <a:ext cx="3095736" cy="944340"/>
          </a:xfrm>
          <a:prstGeom prst="rect">
            <a:avLst/>
          </a:prstGeom>
        </p:spPr>
      </p:pic>
      <p:cxnSp>
        <p:nvCxnSpPr>
          <p:cNvPr id="1074" name="Straight Connector 1073">
            <a:extLst>
              <a:ext uri="{FF2B5EF4-FFF2-40B4-BE49-F238E27FC236}">
                <a16:creationId xmlns:a16="http://schemas.microsoft.com/office/drawing/2014/main" id="{4D989B72-BDDB-F8CD-B8D6-0E8B33906699}"/>
              </a:ext>
            </a:extLst>
          </p:cNvPr>
          <p:cNvCxnSpPr>
            <a:cxnSpLocks/>
          </p:cNvCxnSpPr>
          <p:nvPr/>
        </p:nvCxnSpPr>
        <p:spPr>
          <a:xfrm flipH="1" flipV="1">
            <a:off x="2046918" y="3300349"/>
            <a:ext cx="183971" cy="516074"/>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E713727E-59D0-6872-EF78-21DD453A6014}"/>
              </a:ext>
            </a:extLst>
          </p:cNvPr>
          <p:cNvCxnSpPr>
            <a:cxnSpLocks/>
          </p:cNvCxnSpPr>
          <p:nvPr/>
        </p:nvCxnSpPr>
        <p:spPr>
          <a:xfrm flipH="1" flipV="1">
            <a:off x="2046288" y="3311066"/>
            <a:ext cx="846586" cy="514883"/>
          </a:xfrm>
          <a:prstGeom prst="line">
            <a:avLst/>
          </a:prstGeom>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BFA022E8-B12C-A94A-FCAA-5D887E31504E}"/>
              </a:ext>
            </a:extLst>
          </p:cNvPr>
          <p:cNvSpPr txBox="1"/>
          <p:nvPr/>
        </p:nvSpPr>
        <p:spPr>
          <a:xfrm>
            <a:off x="5051126" y="1553335"/>
            <a:ext cx="1941521" cy="707886"/>
          </a:xfrm>
          <a:prstGeom prst="rect">
            <a:avLst/>
          </a:prstGeom>
          <a:noFill/>
        </p:spPr>
        <p:txBody>
          <a:bodyPr wrap="square" rtlCol="0">
            <a:spAutoFit/>
          </a:bodyPr>
          <a:lstStyle/>
          <a:p>
            <a:pPr algn="ctr"/>
            <a:r>
              <a:rPr lang="en-US" sz="1000" b="1" dirty="0">
                <a:solidFill>
                  <a:schemeClr val="accent2"/>
                </a:solidFill>
              </a:rPr>
              <a:t>Declare the </a:t>
            </a:r>
            <a:r>
              <a:rPr lang="en-US" sz="1000" b="1" dirty="0">
                <a:solidFill>
                  <a:srgbClr val="00B0F0"/>
                </a:solidFill>
              </a:rPr>
              <a:t>FOR loop</a:t>
            </a:r>
            <a:r>
              <a:rPr lang="en-US" sz="1000" b="1" dirty="0">
                <a:solidFill>
                  <a:srgbClr val="FF0000"/>
                </a:solidFill>
              </a:rPr>
              <a:t> </a:t>
            </a:r>
            <a:r>
              <a:rPr lang="en-US" sz="1000" b="1" dirty="0">
                <a:solidFill>
                  <a:schemeClr val="accent2"/>
                </a:solidFill>
              </a:rPr>
              <a:t>and the variable that will be monitored</a:t>
            </a:r>
            <a:r>
              <a:rPr lang="en-US" sz="1000" b="1" dirty="0"/>
              <a:t> </a:t>
            </a:r>
            <a:r>
              <a:rPr lang="en-US" sz="1000" dirty="0"/>
              <a:t>(in this case </a:t>
            </a:r>
            <a:r>
              <a:rPr lang="en-US" sz="1000" b="1" dirty="0">
                <a:solidFill>
                  <a:srgbClr val="00B0F0"/>
                </a:solidFill>
              </a:rPr>
              <a:t>“i” </a:t>
            </a:r>
            <a:r>
              <a:rPr lang="en-US" sz="1000" dirty="0"/>
              <a:t>for a simple </a:t>
            </a:r>
            <a:r>
              <a:rPr lang="en-US" sz="1000" dirty="0">
                <a:solidFill>
                  <a:srgbClr val="00B0F0"/>
                </a:solidFill>
              </a:rPr>
              <a:t>index variable</a:t>
            </a:r>
            <a:r>
              <a:rPr lang="en-US" sz="1000" dirty="0"/>
              <a:t>)</a:t>
            </a:r>
            <a:endParaRPr lang="en-US" sz="1000" b="1" dirty="0"/>
          </a:p>
        </p:txBody>
      </p:sp>
      <p:pic>
        <p:nvPicPr>
          <p:cNvPr id="20" name="Picture 19" descr="A computer screen with text on it&#10;&#10;Description automatically generated">
            <a:extLst>
              <a:ext uri="{FF2B5EF4-FFF2-40B4-BE49-F238E27FC236}">
                <a16:creationId xmlns:a16="http://schemas.microsoft.com/office/drawing/2014/main" id="{E4D2C38D-ABAF-E9ED-ACB1-43EF90F3A1C1}"/>
              </a:ext>
            </a:extLst>
          </p:cNvPr>
          <p:cNvPicPr>
            <a:picLocks noChangeAspect="1"/>
          </p:cNvPicPr>
          <p:nvPr/>
        </p:nvPicPr>
        <p:blipFill rotWithShape="1">
          <a:blip r:embed="rId4">
            <a:extLst>
              <a:ext uri="{28A0092B-C50C-407E-A947-70E740481C1C}">
                <a14:useLocalDpi xmlns:a14="http://schemas.microsoft.com/office/drawing/2010/main" val="0"/>
              </a:ext>
            </a:extLst>
          </a:blip>
          <a:srcRect l="9907" t="36284" r="42445" b="30134"/>
          <a:stretch/>
        </p:blipFill>
        <p:spPr>
          <a:xfrm>
            <a:off x="1679233" y="4829104"/>
            <a:ext cx="2860820" cy="1518174"/>
          </a:xfrm>
          <a:prstGeom prst="rect">
            <a:avLst/>
          </a:prstGeom>
        </p:spPr>
      </p:pic>
      <p:sp>
        <p:nvSpPr>
          <p:cNvPr id="23" name="TextBox 22">
            <a:extLst>
              <a:ext uri="{FF2B5EF4-FFF2-40B4-BE49-F238E27FC236}">
                <a16:creationId xmlns:a16="http://schemas.microsoft.com/office/drawing/2014/main" id="{DC5FA2D7-C74E-9EBB-58AE-699223507383}"/>
              </a:ext>
            </a:extLst>
          </p:cNvPr>
          <p:cNvSpPr txBox="1"/>
          <p:nvPr/>
        </p:nvSpPr>
        <p:spPr>
          <a:xfrm>
            <a:off x="-46116" y="4505145"/>
            <a:ext cx="1679233" cy="1754326"/>
          </a:xfrm>
          <a:prstGeom prst="rect">
            <a:avLst/>
          </a:prstGeom>
          <a:noFill/>
        </p:spPr>
        <p:txBody>
          <a:bodyPr wrap="square" rtlCol="0">
            <a:spAutoFit/>
          </a:bodyPr>
          <a:lstStyle/>
          <a:p>
            <a:r>
              <a:rPr lang="en-US" sz="1200" dirty="0"/>
              <a:t>Click on </a:t>
            </a:r>
            <a:r>
              <a:rPr lang="en-US" sz="1200" dirty="0">
                <a:solidFill>
                  <a:srgbClr val="00B0F0"/>
                </a:solidFill>
              </a:rPr>
              <a:t>one bracket </a:t>
            </a:r>
            <a:r>
              <a:rPr lang="en-US" sz="1200" dirty="0"/>
              <a:t>(such as the </a:t>
            </a:r>
            <a:r>
              <a:rPr lang="en-US" sz="1200" dirty="0">
                <a:solidFill>
                  <a:srgbClr val="00B0F0"/>
                </a:solidFill>
              </a:rPr>
              <a:t>opening bracket</a:t>
            </a:r>
            <a:r>
              <a:rPr lang="en-US" sz="1200" dirty="0"/>
              <a:t>) </a:t>
            </a:r>
          </a:p>
          <a:p>
            <a:r>
              <a:rPr lang="en-US" sz="1200" dirty="0"/>
              <a:t>&amp; the system will automatically highlight it’s corresponding </a:t>
            </a:r>
            <a:r>
              <a:rPr lang="en-US" sz="1200" dirty="0">
                <a:solidFill>
                  <a:srgbClr val="00B0F0"/>
                </a:solidFill>
              </a:rPr>
              <a:t>matching bracket </a:t>
            </a:r>
            <a:r>
              <a:rPr lang="en-US" sz="1200" dirty="0"/>
              <a:t>(such as the </a:t>
            </a:r>
            <a:r>
              <a:rPr lang="en-US" sz="1200" dirty="0">
                <a:solidFill>
                  <a:srgbClr val="00B0F0"/>
                </a:solidFill>
              </a:rPr>
              <a:t>closing bracket</a:t>
            </a:r>
            <a:r>
              <a:rPr lang="en-US" sz="1200" dirty="0"/>
              <a:t> from that pair)</a:t>
            </a:r>
          </a:p>
        </p:txBody>
      </p:sp>
      <p:cxnSp>
        <p:nvCxnSpPr>
          <p:cNvPr id="25" name="Straight Connector 24">
            <a:extLst>
              <a:ext uri="{FF2B5EF4-FFF2-40B4-BE49-F238E27FC236}">
                <a16:creationId xmlns:a16="http://schemas.microsoft.com/office/drawing/2014/main" id="{27033AA9-CDDF-E9A7-4B5A-8185F6D6B865}"/>
              </a:ext>
            </a:extLst>
          </p:cNvPr>
          <p:cNvCxnSpPr>
            <a:cxnSpLocks/>
          </p:cNvCxnSpPr>
          <p:nvPr/>
        </p:nvCxnSpPr>
        <p:spPr>
          <a:xfrm flipH="1" flipV="1">
            <a:off x="1469717" y="4829104"/>
            <a:ext cx="616258" cy="514421"/>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3948F025-3163-7BF2-B387-6D9BA5D4DFFA}"/>
              </a:ext>
            </a:extLst>
          </p:cNvPr>
          <p:cNvCxnSpPr>
            <a:cxnSpLocks/>
          </p:cNvCxnSpPr>
          <p:nvPr/>
        </p:nvCxnSpPr>
        <p:spPr>
          <a:xfrm flipH="1" flipV="1">
            <a:off x="1440922" y="5995283"/>
            <a:ext cx="645053" cy="202783"/>
          </a:xfrm>
          <a:prstGeom prst="line">
            <a:avLst/>
          </a:prstGeom>
          <a:ln/>
        </p:spPr>
        <p:style>
          <a:lnRef idx="3">
            <a:schemeClr val="accent2"/>
          </a:lnRef>
          <a:fillRef idx="0">
            <a:schemeClr val="accent2"/>
          </a:fillRef>
          <a:effectRef idx="2">
            <a:schemeClr val="accent2"/>
          </a:effectRef>
          <a:fontRef idx="minor">
            <a:schemeClr val="tx1"/>
          </a:fontRef>
        </p:style>
      </p:cxnSp>
      <p:sp>
        <p:nvSpPr>
          <p:cNvPr id="35" name="TextBox 34">
            <a:extLst>
              <a:ext uri="{FF2B5EF4-FFF2-40B4-BE49-F238E27FC236}">
                <a16:creationId xmlns:a16="http://schemas.microsoft.com/office/drawing/2014/main" id="{0C16944E-EF47-3DF7-66D9-279457B8B343}"/>
              </a:ext>
            </a:extLst>
          </p:cNvPr>
          <p:cNvSpPr txBox="1"/>
          <p:nvPr/>
        </p:nvSpPr>
        <p:spPr>
          <a:xfrm>
            <a:off x="6910331" y="864667"/>
            <a:ext cx="5997215" cy="1015663"/>
          </a:xfrm>
          <a:prstGeom prst="rect">
            <a:avLst/>
          </a:prstGeom>
          <a:noFill/>
        </p:spPr>
        <p:txBody>
          <a:bodyPr wrap="square">
            <a:spAutoFit/>
          </a:bodyPr>
          <a:lstStyle/>
          <a:p>
            <a:pPr marL="230188" marR="0" indent="-230188">
              <a:spcBef>
                <a:spcPts val="0"/>
              </a:spcBef>
              <a:spcAft>
                <a:spcPts val="0"/>
              </a:spcAft>
              <a:buFont typeface="Wingdings" panose="05000000000000000000" pitchFamily="2" charset="2"/>
              <a:buChar char="ü"/>
            </a:pPr>
            <a:r>
              <a:rPr lang="en-US" sz="1200" dirty="0">
                <a:solidFill>
                  <a:schemeClr val="accent2"/>
                </a:solidFill>
                <a:effectLst/>
                <a:latin typeface="+mj-lt"/>
              </a:rPr>
              <a:t>To </a:t>
            </a:r>
            <a:r>
              <a:rPr lang="en-US" sz="1200" dirty="0">
                <a:solidFill>
                  <a:schemeClr val="accent2"/>
                </a:solidFill>
                <a:latin typeface="+mj-lt"/>
              </a:rPr>
              <a:t>repeat similar code with simple variations each time </a:t>
            </a:r>
          </a:p>
          <a:p>
            <a:pPr marL="230188" marR="0" indent="-230188">
              <a:spcBef>
                <a:spcPts val="0"/>
              </a:spcBef>
              <a:spcAft>
                <a:spcPts val="0"/>
              </a:spcAft>
              <a:buFont typeface="Wingdings" panose="05000000000000000000" pitchFamily="2" charset="2"/>
              <a:buChar char="ü"/>
            </a:pPr>
            <a:r>
              <a:rPr lang="en-US" sz="1200" dirty="0">
                <a:solidFill>
                  <a:schemeClr val="accent2"/>
                </a:solidFill>
                <a:latin typeface="+mj-lt"/>
              </a:rPr>
              <a:t>Or repeat for a certain number of times </a:t>
            </a:r>
          </a:p>
          <a:p>
            <a:pPr marL="230188" marR="0" indent="-230188">
              <a:spcBef>
                <a:spcPts val="0"/>
              </a:spcBef>
              <a:spcAft>
                <a:spcPts val="0"/>
              </a:spcAft>
              <a:buFont typeface="Wingdings" panose="05000000000000000000" pitchFamily="2" charset="2"/>
              <a:buChar char="ü"/>
            </a:pPr>
            <a:r>
              <a:rPr lang="en-US" sz="1200" dirty="0">
                <a:solidFill>
                  <a:schemeClr val="accent2"/>
                </a:solidFill>
                <a:latin typeface="+mj-lt"/>
              </a:rPr>
              <a:t>Or repeat until a certain condition is met)</a:t>
            </a:r>
          </a:p>
          <a:p>
            <a:pPr marL="171450" marR="0" indent="-171450">
              <a:spcBef>
                <a:spcPts val="0"/>
              </a:spcBef>
              <a:spcAft>
                <a:spcPts val="0"/>
              </a:spcAft>
              <a:buFont typeface="Wingdings" panose="05000000000000000000" pitchFamily="2" charset="2"/>
              <a:buChar char="ü"/>
            </a:pPr>
            <a:r>
              <a:rPr lang="en-US" sz="1200" dirty="0">
                <a:solidFill>
                  <a:schemeClr val="accent2"/>
                </a:solidFill>
                <a:latin typeface="+mj-lt"/>
              </a:rPr>
              <a:t>  To be more efficient, take up less space and simplify maintenance.</a:t>
            </a:r>
          </a:p>
          <a:p>
            <a:pPr marL="1028700" marR="0">
              <a:spcBef>
                <a:spcPts val="0"/>
              </a:spcBef>
              <a:spcAft>
                <a:spcPts val="0"/>
              </a:spcAft>
            </a:pPr>
            <a:endParaRPr lang="en-US" sz="1200" dirty="0">
              <a:latin typeface="+mj-lt"/>
            </a:endParaRPr>
          </a:p>
        </p:txBody>
      </p:sp>
      <p:grpSp>
        <p:nvGrpSpPr>
          <p:cNvPr id="40" name="Group 39">
            <a:extLst>
              <a:ext uri="{FF2B5EF4-FFF2-40B4-BE49-F238E27FC236}">
                <a16:creationId xmlns:a16="http://schemas.microsoft.com/office/drawing/2014/main" id="{18A632BA-39CD-E636-3B09-0563DC2C8E43}"/>
              </a:ext>
            </a:extLst>
          </p:cNvPr>
          <p:cNvGrpSpPr/>
          <p:nvPr/>
        </p:nvGrpSpPr>
        <p:grpSpPr>
          <a:xfrm>
            <a:off x="7901643" y="36218"/>
            <a:ext cx="4284243" cy="813789"/>
            <a:chOff x="610620" y="2401070"/>
            <a:chExt cx="4284243" cy="813789"/>
          </a:xfrm>
        </p:grpSpPr>
        <p:sp>
          <p:nvSpPr>
            <p:cNvPr id="41" name="Rectangle 40">
              <a:extLst>
                <a:ext uri="{FF2B5EF4-FFF2-40B4-BE49-F238E27FC236}">
                  <a16:creationId xmlns:a16="http://schemas.microsoft.com/office/drawing/2014/main" id="{0C0214C5-43BD-1038-0678-272F8B28B8C6}"/>
                </a:ext>
              </a:extLst>
            </p:cNvPr>
            <p:cNvSpPr/>
            <p:nvPr/>
          </p:nvSpPr>
          <p:spPr>
            <a:xfrm>
              <a:off x="1264705" y="2401070"/>
              <a:ext cx="3630158" cy="813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Why use code </a:t>
              </a:r>
              <a:r>
                <a:rPr lang="en-US" sz="2400" b="1" dirty="0">
                  <a:solidFill>
                    <a:schemeClr val="bg1"/>
                  </a:solidFill>
                  <a:latin typeface="Times New Roman" panose="02020603050405020304" pitchFamily="18" charset="0"/>
                  <a:cs typeface="Times New Roman" panose="02020603050405020304" pitchFamily="18" charset="0"/>
                </a:rPr>
                <a:t>LOOPS</a:t>
              </a:r>
              <a:r>
                <a:rPr kumimoji="0" lang="en-US" sz="2400" b="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a:t>
              </a:r>
              <a:endParaRPr kumimoji="0" lang="en-US" sz="240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42" name="Freeform: Shape 41">
              <a:extLst>
                <a:ext uri="{FF2B5EF4-FFF2-40B4-BE49-F238E27FC236}">
                  <a16:creationId xmlns:a16="http://schemas.microsoft.com/office/drawing/2014/main" id="{D7917AC9-8AA4-F6CD-1A7F-20361186F435}"/>
                </a:ext>
              </a:extLst>
            </p:cNvPr>
            <p:cNvSpPr/>
            <p:nvPr/>
          </p:nvSpPr>
          <p:spPr>
            <a:xfrm>
              <a:off x="610620" y="2543438"/>
              <a:ext cx="470706" cy="511653"/>
            </a:xfrm>
            <a:custGeom>
              <a:avLst/>
              <a:gdLst>
                <a:gd name="connsiteX0" fmla="*/ 3692592 w 4085690"/>
                <a:gd name="connsiteY0" fmla="*/ 2163333 h 4614988"/>
                <a:gd name="connsiteX1" fmla="*/ 3808287 w 4085690"/>
                <a:gd name="connsiteY1" fmla="*/ 2279030 h 4614988"/>
                <a:gd name="connsiteX2" fmla="*/ 3692592 w 4085690"/>
                <a:gd name="connsiteY2" fmla="*/ 2394725 h 4614988"/>
                <a:gd name="connsiteX3" fmla="*/ 3576895 w 4085690"/>
                <a:gd name="connsiteY3" fmla="*/ 2279030 h 4614988"/>
                <a:gd name="connsiteX4" fmla="*/ 3692592 w 4085690"/>
                <a:gd name="connsiteY4" fmla="*/ 2163333 h 4614988"/>
                <a:gd name="connsiteX5" fmla="*/ 372296 w 4085690"/>
                <a:gd name="connsiteY5" fmla="*/ 2163333 h 4614988"/>
                <a:gd name="connsiteX6" fmla="*/ 487993 w 4085690"/>
                <a:gd name="connsiteY6" fmla="*/ 2279030 h 4614988"/>
                <a:gd name="connsiteX7" fmla="*/ 372296 w 4085690"/>
                <a:gd name="connsiteY7" fmla="*/ 2394725 h 4614988"/>
                <a:gd name="connsiteX8" fmla="*/ 256601 w 4085690"/>
                <a:gd name="connsiteY8" fmla="*/ 2279030 h 4614988"/>
                <a:gd name="connsiteX9" fmla="*/ 372296 w 4085690"/>
                <a:gd name="connsiteY9" fmla="*/ 2163333 h 4614988"/>
                <a:gd name="connsiteX10" fmla="*/ 2157325 w 4085690"/>
                <a:gd name="connsiteY10" fmla="*/ 1527924 h 4614988"/>
                <a:gd name="connsiteX11" fmla="*/ 2520941 w 4085690"/>
                <a:gd name="connsiteY11" fmla="*/ 1570161 h 4614988"/>
                <a:gd name="connsiteX12" fmla="*/ 3373052 w 4085690"/>
                <a:gd name="connsiteY12" fmla="*/ 2482876 h 4614988"/>
                <a:gd name="connsiteX13" fmla="*/ 3418962 w 4085690"/>
                <a:gd name="connsiteY13" fmla="*/ 2780380 h 4614988"/>
                <a:gd name="connsiteX14" fmla="*/ 3286738 w 4085690"/>
                <a:gd name="connsiteY14" fmla="*/ 3386407 h 4614988"/>
                <a:gd name="connsiteX15" fmla="*/ 2923122 w 4085690"/>
                <a:gd name="connsiteY15" fmla="*/ 4473583 h 4614988"/>
                <a:gd name="connsiteX16" fmla="*/ 2921287 w 4085690"/>
                <a:gd name="connsiteY16" fmla="*/ 4614988 h 4614988"/>
                <a:gd name="connsiteX17" fmla="*/ 1854311 w 4085690"/>
                <a:gd name="connsiteY17" fmla="*/ 4614988 h 4614988"/>
                <a:gd name="connsiteX18" fmla="*/ 1747797 w 4085690"/>
                <a:gd name="connsiteY18" fmla="*/ 4480929 h 4614988"/>
                <a:gd name="connsiteX19" fmla="*/ 1323579 w 4085690"/>
                <a:gd name="connsiteY19" fmla="*/ 4284428 h 4614988"/>
                <a:gd name="connsiteX20" fmla="*/ 945271 w 4085690"/>
                <a:gd name="connsiteY20" fmla="*/ 4269736 h 4614988"/>
                <a:gd name="connsiteX21" fmla="*/ 855284 w 4085690"/>
                <a:gd name="connsiteY21" fmla="*/ 4064055 h 4614988"/>
                <a:gd name="connsiteX22" fmla="*/ 888340 w 4085690"/>
                <a:gd name="connsiteY22" fmla="*/ 3966724 h 4614988"/>
                <a:gd name="connsiteX23" fmla="*/ 855284 w 4085690"/>
                <a:gd name="connsiteY23" fmla="*/ 3852864 h 4614988"/>
                <a:gd name="connsiteX24" fmla="*/ 827739 w 4085690"/>
                <a:gd name="connsiteY24" fmla="*/ 3781242 h 4614988"/>
                <a:gd name="connsiteX25" fmla="*/ 903032 w 4085690"/>
                <a:gd name="connsiteY25" fmla="*/ 3711457 h 4614988"/>
                <a:gd name="connsiteX26" fmla="*/ 809374 w 4085690"/>
                <a:gd name="connsiteY26" fmla="*/ 3643509 h 4614988"/>
                <a:gd name="connsiteX27" fmla="*/ 860795 w 4085690"/>
                <a:gd name="connsiteY27" fmla="*/ 3494756 h 4614988"/>
                <a:gd name="connsiteX28" fmla="*/ 802028 w 4085690"/>
                <a:gd name="connsiteY28" fmla="*/ 3435990 h 4614988"/>
                <a:gd name="connsiteX29" fmla="*/ 693677 w 4085690"/>
                <a:gd name="connsiteY29" fmla="*/ 3390080 h 4614988"/>
                <a:gd name="connsiteX30" fmla="*/ 671640 w 4085690"/>
                <a:gd name="connsiteY30" fmla="*/ 3303766 h 4614988"/>
                <a:gd name="connsiteX31" fmla="*/ 959963 w 4085690"/>
                <a:gd name="connsiteY31" fmla="*/ 2850165 h 4614988"/>
                <a:gd name="connsiteX32" fmla="*/ 1128916 w 4085690"/>
                <a:gd name="connsiteY32" fmla="*/ 1941123 h 4614988"/>
                <a:gd name="connsiteX33" fmla="*/ 2157325 w 4085690"/>
                <a:gd name="connsiteY33" fmla="*/ 1527924 h 4614988"/>
                <a:gd name="connsiteX34" fmla="*/ 2032445 w 4085690"/>
                <a:gd name="connsiteY34" fmla="*/ 1092684 h 4614988"/>
                <a:gd name="connsiteX35" fmla="*/ 2148140 w 4085690"/>
                <a:gd name="connsiteY35" fmla="*/ 1208381 h 4614988"/>
                <a:gd name="connsiteX36" fmla="*/ 2032445 w 4085690"/>
                <a:gd name="connsiteY36" fmla="*/ 1324076 h 4614988"/>
                <a:gd name="connsiteX37" fmla="*/ 1916748 w 4085690"/>
                <a:gd name="connsiteY37" fmla="*/ 1208381 h 4614988"/>
                <a:gd name="connsiteX38" fmla="*/ 2032445 w 4085690"/>
                <a:gd name="connsiteY38" fmla="*/ 1092684 h 4614988"/>
                <a:gd name="connsiteX39" fmla="*/ 3687082 w 4085690"/>
                <a:gd name="connsiteY39" fmla="*/ 1070649 h 4614988"/>
                <a:gd name="connsiteX40" fmla="*/ 3688919 w 4085690"/>
                <a:gd name="connsiteY40" fmla="*/ 1070649 h 4614988"/>
                <a:gd name="connsiteX41" fmla="*/ 3962549 w 4085690"/>
                <a:gd name="connsiteY41" fmla="*/ 1182671 h 4614988"/>
                <a:gd name="connsiteX42" fmla="*/ 4085592 w 4085690"/>
                <a:gd name="connsiteY42" fmla="*/ 1452629 h 4614988"/>
                <a:gd name="connsiteX43" fmla="*/ 4015807 w 4085690"/>
                <a:gd name="connsiteY43" fmla="*/ 1687695 h 4614988"/>
                <a:gd name="connsiteX44" fmla="*/ 3819306 w 4085690"/>
                <a:gd name="connsiteY44" fmla="*/ 1834610 h 4614988"/>
                <a:gd name="connsiteX45" fmla="*/ 3806452 w 4085690"/>
                <a:gd name="connsiteY45" fmla="*/ 1843792 h 4614988"/>
                <a:gd name="connsiteX46" fmla="*/ 3806452 w 4085690"/>
                <a:gd name="connsiteY46" fmla="*/ 1931941 h 4614988"/>
                <a:gd name="connsiteX47" fmla="*/ 3780742 w 4085690"/>
                <a:gd name="connsiteY47" fmla="*/ 2007236 h 4614988"/>
                <a:gd name="connsiteX48" fmla="*/ 3602605 w 4085690"/>
                <a:gd name="connsiteY48" fmla="*/ 2007236 h 4614988"/>
                <a:gd name="connsiteX49" fmla="*/ 3576895 w 4085690"/>
                <a:gd name="connsiteY49" fmla="*/ 1931941 h 4614988"/>
                <a:gd name="connsiteX50" fmla="*/ 3576895 w 4085690"/>
                <a:gd name="connsiteY50" fmla="*/ 1843792 h 4614988"/>
                <a:gd name="connsiteX51" fmla="*/ 3624643 w 4085690"/>
                <a:gd name="connsiteY51" fmla="*/ 1702386 h 4614988"/>
                <a:gd name="connsiteX52" fmla="*/ 3744013 w 4085690"/>
                <a:gd name="connsiteY52" fmla="*/ 1614237 h 4614988"/>
                <a:gd name="connsiteX53" fmla="*/ 3824816 w 4085690"/>
                <a:gd name="connsiteY53" fmla="*/ 1551798 h 4614988"/>
                <a:gd name="connsiteX54" fmla="*/ 3852362 w 4085690"/>
                <a:gd name="connsiteY54" fmla="*/ 1454465 h 4614988"/>
                <a:gd name="connsiteX55" fmla="*/ 3800941 w 4085690"/>
                <a:gd name="connsiteY55" fmla="*/ 1342442 h 4614988"/>
                <a:gd name="connsiteX56" fmla="*/ 3687082 w 4085690"/>
                <a:gd name="connsiteY56" fmla="*/ 1296530 h 4614988"/>
                <a:gd name="connsiteX57" fmla="*/ 3600770 w 4085690"/>
                <a:gd name="connsiteY57" fmla="*/ 1322241 h 4614988"/>
                <a:gd name="connsiteX58" fmla="*/ 3540166 w 4085690"/>
                <a:gd name="connsiteY58" fmla="*/ 1390190 h 4614988"/>
                <a:gd name="connsiteX59" fmla="*/ 3444671 w 4085690"/>
                <a:gd name="connsiteY59" fmla="*/ 1454465 h 4614988"/>
                <a:gd name="connsiteX60" fmla="*/ 3341830 w 4085690"/>
                <a:gd name="connsiteY60" fmla="*/ 1404882 h 4614988"/>
                <a:gd name="connsiteX61" fmla="*/ 3334484 w 4085690"/>
                <a:gd name="connsiteY61" fmla="*/ 1291022 h 4614988"/>
                <a:gd name="connsiteX62" fmla="*/ 3477727 w 4085690"/>
                <a:gd name="connsiteY62" fmla="*/ 1129415 h 4614988"/>
                <a:gd name="connsiteX63" fmla="*/ 3687082 w 4085690"/>
                <a:gd name="connsiteY63" fmla="*/ 1070649 h 4614988"/>
                <a:gd name="connsiteX64" fmla="*/ 364950 w 4085690"/>
                <a:gd name="connsiteY64" fmla="*/ 1070649 h 4614988"/>
                <a:gd name="connsiteX65" fmla="*/ 366788 w 4085690"/>
                <a:gd name="connsiteY65" fmla="*/ 1070649 h 4614988"/>
                <a:gd name="connsiteX66" fmla="*/ 640417 w 4085690"/>
                <a:gd name="connsiteY66" fmla="*/ 1182671 h 4614988"/>
                <a:gd name="connsiteX67" fmla="*/ 763460 w 4085690"/>
                <a:gd name="connsiteY67" fmla="*/ 1452629 h 4614988"/>
                <a:gd name="connsiteX68" fmla="*/ 693675 w 4085690"/>
                <a:gd name="connsiteY68" fmla="*/ 1687695 h 4614988"/>
                <a:gd name="connsiteX69" fmla="*/ 497174 w 4085690"/>
                <a:gd name="connsiteY69" fmla="*/ 1834610 h 4614988"/>
                <a:gd name="connsiteX70" fmla="*/ 484320 w 4085690"/>
                <a:gd name="connsiteY70" fmla="*/ 1843792 h 4614988"/>
                <a:gd name="connsiteX71" fmla="*/ 484320 w 4085690"/>
                <a:gd name="connsiteY71" fmla="*/ 1931941 h 4614988"/>
                <a:gd name="connsiteX72" fmla="*/ 458610 w 4085690"/>
                <a:gd name="connsiteY72" fmla="*/ 2007236 h 4614988"/>
                <a:gd name="connsiteX73" fmla="*/ 280474 w 4085690"/>
                <a:gd name="connsiteY73" fmla="*/ 2007236 h 4614988"/>
                <a:gd name="connsiteX74" fmla="*/ 254763 w 4085690"/>
                <a:gd name="connsiteY74" fmla="*/ 1931941 h 4614988"/>
                <a:gd name="connsiteX75" fmla="*/ 254763 w 4085690"/>
                <a:gd name="connsiteY75" fmla="*/ 1843792 h 4614988"/>
                <a:gd name="connsiteX76" fmla="*/ 302511 w 4085690"/>
                <a:gd name="connsiteY76" fmla="*/ 1702386 h 4614988"/>
                <a:gd name="connsiteX77" fmla="*/ 421881 w 4085690"/>
                <a:gd name="connsiteY77" fmla="*/ 1614237 h 4614988"/>
                <a:gd name="connsiteX78" fmla="*/ 502685 w 4085690"/>
                <a:gd name="connsiteY78" fmla="*/ 1551798 h 4614988"/>
                <a:gd name="connsiteX79" fmla="*/ 530230 w 4085690"/>
                <a:gd name="connsiteY79" fmla="*/ 1454465 h 4614988"/>
                <a:gd name="connsiteX80" fmla="*/ 478810 w 4085690"/>
                <a:gd name="connsiteY80" fmla="*/ 1342442 h 4614988"/>
                <a:gd name="connsiteX81" fmla="*/ 364950 w 4085690"/>
                <a:gd name="connsiteY81" fmla="*/ 1296530 h 4614988"/>
                <a:gd name="connsiteX82" fmla="*/ 278638 w 4085690"/>
                <a:gd name="connsiteY82" fmla="*/ 1322241 h 4614988"/>
                <a:gd name="connsiteX83" fmla="*/ 218035 w 4085690"/>
                <a:gd name="connsiteY83" fmla="*/ 1390190 h 4614988"/>
                <a:gd name="connsiteX84" fmla="*/ 122539 w 4085690"/>
                <a:gd name="connsiteY84" fmla="*/ 1454465 h 4614988"/>
                <a:gd name="connsiteX85" fmla="*/ 19698 w 4085690"/>
                <a:gd name="connsiteY85" fmla="*/ 1404882 h 4614988"/>
                <a:gd name="connsiteX86" fmla="*/ 12353 w 4085690"/>
                <a:gd name="connsiteY86" fmla="*/ 1291022 h 4614988"/>
                <a:gd name="connsiteX87" fmla="*/ 155595 w 4085690"/>
                <a:gd name="connsiteY87" fmla="*/ 1129415 h 4614988"/>
                <a:gd name="connsiteX88" fmla="*/ 364950 w 4085690"/>
                <a:gd name="connsiteY88" fmla="*/ 1070649 h 4614988"/>
                <a:gd name="connsiteX89" fmla="*/ 2026935 w 4085690"/>
                <a:gd name="connsiteY89" fmla="*/ 0 h 4614988"/>
                <a:gd name="connsiteX90" fmla="*/ 2028772 w 4085690"/>
                <a:gd name="connsiteY90" fmla="*/ 0 h 4614988"/>
                <a:gd name="connsiteX91" fmla="*/ 2302402 w 4085690"/>
                <a:gd name="connsiteY91" fmla="*/ 112022 h 4614988"/>
                <a:gd name="connsiteX92" fmla="*/ 2425445 w 4085690"/>
                <a:gd name="connsiteY92" fmla="*/ 381981 h 4614988"/>
                <a:gd name="connsiteX93" fmla="*/ 2355660 w 4085690"/>
                <a:gd name="connsiteY93" fmla="*/ 617046 h 4614988"/>
                <a:gd name="connsiteX94" fmla="*/ 2159159 w 4085690"/>
                <a:gd name="connsiteY94" fmla="*/ 763961 h 4614988"/>
                <a:gd name="connsiteX95" fmla="*/ 2146305 w 4085690"/>
                <a:gd name="connsiteY95" fmla="*/ 773142 h 4614988"/>
                <a:gd name="connsiteX96" fmla="*/ 2146305 w 4085690"/>
                <a:gd name="connsiteY96" fmla="*/ 861292 h 4614988"/>
                <a:gd name="connsiteX97" fmla="*/ 2120595 w 4085690"/>
                <a:gd name="connsiteY97" fmla="*/ 936587 h 4614988"/>
                <a:gd name="connsiteX98" fmla="*/ 1942458 w 4085690"/>
                <a:gd name="connsiteY98" fmla="*/ 936587 h 4614988"/>
                <a:gd name="connsiteX99" fmla="*/ 1916748 w 4085690"/>
                <a:gd name="connsiteY99" fmla="*/ 861292 h 4614988"/>
                <a:gd name="connsiteX100" fmla="*/ 1916748 w 4085690"/>
                <a:gd name="connsiteY100" fmla="*/ 773142 h 4614988"/>
                <a:gd name="connsiteX101" fmla="*/ 1964496 w 4085690"/>
                <a:gd name="connsiteY101" fmla="*/ 631737 h 4614988"/>
                <a:gd name="connsiteX102" fmla="*/ 2083866 w 4085690"/>
                <a:gd name="connsiteY102" fmla="*/ 543588 h 4614988"/>
                <a:gd name="connsiteX103" fmla="*/ 2164669 w 4085690"/>
                <a:gd name="connsiteY103" fmla="*/ 481149 h 4614988"/>
                <a:gd name="connsiteX104" fmla="*/ 2192215 w 4085690"/>
                <a:gd name="connsiteY104" fmla="*/ 383816 h 4614988"/>
                <a:gd name="connsiteX105" fmla="*/ 2140795 w 4085690"/>
                <a:gd name="connsiteY105" fmla="*/ 271794 h 4614988"/>
                <a:gd name="connsiteX106" fmla="*/ 2026935 w 4085690"/>
                <a:gd name="connsiteY106" fmla="*/ 225882 h 4614988"/>
                <a:gd name="connsiteX107" fmla="*/ 1940623 w 4085690"/>
                <a:gd name="connsiteY107" fmla="*/ 251592 h 4614988"/>
                <a:gd name="connsiteX108" fmla="*/ 1880019 w 4085690"/>
                <a:gd name="connsiteY108" fmla="*/ 319541 h 4614988"/>
                <a:gd name="connsiteX109" fmla="*/ 1784524 w 4085690"/>
                <a:gd name="connsiteY109" fmla="*/ 383816 h 4614988"/>
                <a:gd name="connsiteX110" fmla="*/ 1681683 w 4085690"/>
                <a:gd name="connsiteY110" fmla="*/ 334233 h 4614988"/>
                <a:gd name="connsiteX111" fmla="*/ 1674337 w 4085690"/>
                <a:gd name="connsiteY111" fmla="*/ 220373 h 4614988"/>
                <a:gd name="connsiteX112" fmla="*/ 1817580 w 4085690"/>
                <a:gd name="connsiteY112" fmla="*/ 58766 h 4614988"/>
                <a:gd name="connsiteX113" fmla="*/ 2026935 w 4085690"/>
                <a:gd name="connsiteY113" fmla="*/ 0 h 46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085690" h="4614988">
                  <a:moveTo>
                    <a:pt x="3692592" y="2163333"/>
                  </a:moveTo>
                  <a:cubicBezTo>
                    <a:pt x="3756867" y="2163333"/>
                    <a:pt x="3808287" y="2214753"/>
                    <a:pt x="3808287" y="2279030"/>
                  </a:cubicBezTo>
                  <a:cubicBezTo>
                    <a:pt x="3808287" y="2343305"/>
                    <a:pt x="3756867" y="2394725"/>
                    <a:pt x="3692592" y="2394725"/>
                  </a:cubicBezTo>
                  <a:cubicBezTo>
                    <a:pt x="3628316" y="2394725"/>
                    <a:pt x="3576895" y="2343305"/>
                    <a:pt x="3576895" y="2279030"/>
                  </a:cubicBezTo>
                  <a:cubicBezTo>
                    <a:pt x="3576895" y="2214753"/>
                    <a:pt x="3628316" y="2163333"/>
                    <a:pt x="3692592" y="2163333"/>
                  </a:cubicBezTo>
                  <a:close/>
                  <a:moveTo>
                    <a:pt x="372296" y="2163333"/>
                  </a:moveTo>
                  <a:cubicBezTo>
                    <a:pt x="436573" y="2163333"/>
                    <a:pt x="487993" y="2214753"/>
                    <a:pt x="487993" y="2279030"/>
                  </a:cubicBezTo>
                  <a:cubicBezTo>
                    <a:pt x="487993" y="2343305"/>
                    <a:pt x="436573" y="2394725"/>
                    <a:pt x="372296" y="2394725"/>
                  </a:cubicBezTo>
                  <a:cubicBezTo>
                    <a:pt x="308021" y="2394725"/>
                    <a:pt x="256601" y="2343305"/>
                    <a:pt x="256601" y="2279030"/>
                  </a:cubicBezTo>
                  <a:cubicBezTo>
                    <a:pt x="256601" y="2214753"/>
                    <a:pt x="308021" y="2163333"/>
                    <a:pt x="372296" y="2163333"/>
                  </a:cubicBezTo>
                  <a:close/>
                  <a:moveTo>
                    <a:pt x="2157325" y="1527924"/>
                  </a:moveTo>
                  <a:cubicBezTo>
                    <a:pt x="2285876" y="1527924"/>
                    <a:pt x="2408917" y="1542616"/>
                    <a:pt x="2520941" y="1570161"/>
                  </a:cubicBezTo>
                  <a:cubicBezTo>
                    <a:pt x="2994744" y="1649128"/>
                    <a:pt x="3266538" y="2069675"/>
                    <a:pt x="3373052" y="2482876"/>
                  </a:cubicBezTo>
                  <a:cubicBezTo>
                    <a:pt x="3402435" y="2589390"/>
                    <a:pt x="3415289" y="2690393"/>
                    <a:pt x="3418962" y="2780380"/>
                  </a:cubicBezTo>
                  <a:cubicBezTo>
                    <a:pt x="3442837" y="3175215"/>
                    <a:pt x="3286738" y="3386407"/>
                    <a:pt x="3286738" y="3386407"/>
                  </a:cubicBezTo>
                  <a:cubicBezTo>
                    <a:pt x="3101258" y="3733494"/>
                    <a:pt x="2818445" y="4032836"/>
                    <a:pt x="2923122" y="4473583"/>
                  </a:cubicBezTo>
                  <a:cubicBezTo>
                    <a:pt x="2930468" y="4502966"/>
                    <a:pt x="2921287" y="4614988"/>
                    <a:pt x="2921287" y="4614988"/>
                  </a:cubicBezTo>
                  <a:lnTo>
                    <a:pt x="1854311" y="4614988"/>
                  </a:lnTo>
                  <a:cubicBezTo>
                    <a:pt x="1810236" y="4572751"/>
                    <a:pt x="1753307" y="4490110"/>
                    <a:pt x="1747797" y="4480929"/>
                  </a:cubicBezTo>
                  <a:cubicBezTo>
                    <a:pt x="1633937" y="4326667"/>
                    <a:pt x="1536607" y="4277082"/>
                    <a:pt x="1323579" y="4284428"/>
                  </a:cubicBezTo>
                  <a:cubicBezTo>
                    <a:pt x="1206046" y="4288101"/>
                    <a:pt x="1055458" y="4328503"/>
                    <a:pt x="945271" y="4269736"/>
                  </a:cubicBezTo>
                  <a:cubicBezTo>
                    <a:pt x="879159" y="4234845"/>
                    <a:pt x="840593" y="4133839"/>
                    <a:pt x="855284" y="4064055"/>
                  </a:cubicBezTo>
                  <a:cubicBezTo>
                    <a:pt x="860795" y="4030998"/>
                    <a:pt x="879159" y="3999780"/>
                    <a:pt x="888340" y="3966724"/>
                  </a:cubicBezTo>
                  <a:cubicBezTo>
                    <a:pt x="901197" y="3924485"/>
                    <a:pt x="895686" y="3874902"/>
                    <a:pt x="855284" y="3852864"/>
                  </a:cubicBezTo>
                  <a:cubicBezTo>
                    <a:pt x="836920" y="3843681"/>
                    <a:pt x="820393" y="3817971"/>
                    <a:pt x="827739" y="3781242"/>
                  </a:cubicBezTo>
                  <a:cubicBezTo>
                    <a:pt x="831412" y="3761042"/>
                    <a:pt x="903032" y="3711457"/>
                    <a:pt x="903032" y="3711457"/>
                  </a:cubicBezTo>
                  <a:cubicBezTo>
                    <a:pt x="903032" y="3711457"/>
                    <a:pt x="818555" y="3683911"/>
                    <a:pt x="809374" y="3643509"/>
                  </a:cubicBezTo>
                  <a:cubicBezTo>
                    <a:pt x="796518" y="3584743"/>
                    <a:pt x="873649" y="3548014"/>
                    <a:pt x="860795" y="3494756"/>
                  </a:cubicBezTo>
                  <a:cubicBezTo>
                    <a:pt x="853449" y="3476392"/>
                    <a:pt x="842430" y="3456192"/>
                    <a:pt x="802028" y="3435990"/>
                  </a:cubicBezTo>
                  <a:cubicBezTo>
                    <a:pt x="708369" y="3406607"/>
                    <a:pt x="693677" y="3390080"/>
                    <a:pt x="693677" y="3390080"/>
                  </a:cubicBezTo>
                  <a:cubicBezTo>
                    <a:pt x="675313" y="3368043"/>
                    <a:pt x="666131" y="3333149"/>
                    <a:pt x="671640" y="3303766"/>
                  </a:cubicBezTo>
                  <a:cubicBezTo>
                    <a:pt x="680823" y="3263364"/>
                    <a:pt x="956290" y="2890567"/>
                    <a:pt x="959963" y="2850165"/>
                  </a:cubicBezTo>
                  <a:cubicBezTo>
                    <a:pt x="961798" y="2831801"/>
                    <a:pt x="805701" y="2319431"/>
                    <a:pt x="1128916" y="1941123"/>
                  </a:cubicBezTo>
                  <a:cubicBezTo>
                    <a:pt x="1352962" y="1643619"/>
                    <a:pt x="1773507" y="1526087"/>
                    <a:pt x="2157325" y="1527924"/>
                  </a:cubicBezTo>
                  <a:close/>
                  <a:moveTo>
                    <a:pt x="2032445" y="1092684"/>
                  </a:moveTo>
                  <a:cubicBezTo>
                    <a:pt x="2096720" y="1092684"/>
                    <a:pt x="2148140" y="1144104"/>
                    <a:pt x="2148140" y="1208381"/>
                  </a:cubicBezTo>
                  <a:cubicBezTo>
                    <a:pt x="2148140" y="1272656"/>
                    <a:pt x="2096720" y="1324076"/>
                    <a:pt x="2032445" y="1324076"/>
                  </a:cubicBezTo>
                  <a:cubicBezTo>
                    <a:pt x="1968169" y="1324076"/>
                    <a:pt x="1916748" y="1272656"/>
                    <a:pt x="1916748" y="1208381"/>
                  </a:cubicBezTo>
                  <a:cubicBezTo>
                    <a:pt x="1916748" y="1145942"/>
                    <a:pt x="1968169" y="1092684"/>
                    <a:pt x="2032445" y="1092684"/>
                  </a:cubicBezTo>
                  <a:close/>
                  <a:moveTo>
                    <a:pt x="3687082" y="1070649"/>
                  </a:moveTo>
                  <a:lnTo>
                    <a:pt x="3688919" y="1070649"/>
                  </a:lnTo>
                  <a:cubicBezTo>
                    <a:pt x="3789923" y="1070649"/>
                    <a:pt x="3889091" y="1111050"/>
                    <a:pt x="3962549" y="1182671"/>
                  </a:cubicBezTo>
                  <a:cubicBezTo>
                    <a:pt x="4039679" y="1254293"/>
                    <a:pt x="4081919" y="1349788"/>
                    <a:pt x="4085592" y="1452629"/>
                  </a:cubicBezTo>
                  <a:cubicBezTo>
                    <a:pt x="4087427" y="1537106"/>
                    <a:pt x="4063554" y="1619745"/>
                    <a:pt x="4015807" y="1687695"/>
                  </a:cubicBezTo>
                  <a:cubicBezTo>
                    <a:pt x="3968059" y="1757480"/>
                    <a:pt x="3898274" y="1808900"/>
                    <a:pt x="3819306" y="1834610"/>
                  </a:cubicBezTo>
                  <a:cubicBezTo>
                    <a:pt x="3819306" y="1834610"/>
                    <a:pt x="3806452" y="1838283"/>
                    <a:pt x="3806452" y="1843792"/>
                  </a:cubicBezTo>
                  <a:lnTo>
                    <a:pt x="3806452" y="1931941"/>
                  </a:lnTo>
                  <a:cubicBezTo>
                    <a:pt x="3806452" y="1959489"/>
                    <a:pt x="3799106" y="1985199"/>
                    <a:pt x="3780742" y="2007236"/>
                  </a:cubicBezTo>
                  <a:cubicBezTo>
                    <a:pt x="3734829" y="2062330"/>
                    <a:pt x="3650353" y="2062330"/>
                    <a:pt x="3602605" y="2007236"/>
                  </a:cubicBezTo>
                  <a:cubicBezTo>
                    <a:pt x="3584241" y="1985199"/>
                    <a:pt x="3576895" y="1959489"/>
                    <a:pt x="3576895" y="1931941"/>
                  </a:cubicBezTo>
                  <a:lnTo>
                    <a:pt x="3576895" y="1843792"/>
                  </a:lnTo>
                  <a:cubicBezTo>
                    <a:pt x="3576895" y="1794208"/>
                    <a:pt x="3595260" y="1744623"/>
                    <a:pt x="3624643" y="1702386"/>
                  </a:cubicBezTo>
                  <a:cubicBezTo>
                    <a:pt x="3654026" y="1660147"/>
                    <a:pt x="3696265" y="1630764"/>
                    <a:pt x="3744013" y="1614237"/>
                  </a:cubicBezTo>
                  <a:cubicBezTo>
                    <a:pt x="3777069" y="1601381"/>
                    <a:pt x="3806452" y="1583016"/>
                    <a:pt x="3824816" y="1551798"/>
                  </a:cubicBezTo>
                  <a:cubicBezTo>
                    <a:pt x="3845016" y="1524250"/>
                    <a:pt x="3854199" y="1487521"/>
                    <a:pt x="3852362" y="1454465"/>
                  </a:cubicBezTo>
                  <a:cubicBezTo>
                    <a:pt x="3850527" y="1412227"/>
                    <a:pt x="3832162" y="1371826"/>
                    <a:pt x="3800941" y="1342442"/>
                  </a:cubicBezTo>
                  <a:cubicBezTo>
                    <a:pt x="3771559" y="1313059"/>
                    <a:pt x="3729321" y="1296530"/>
                    <a:pt x="3687082" y="1296530"/>
                  </a:cubicBezTo>
                  <a:cubicBezTo>
                    <a:pt x="3657699" y="1296530"/>
                    <a:pt x="3626480" y="1303876"/>
                    <a:pt x="3600770" y="1322241"/>
                  </a:cubicBezTo>
                  <a:cubicBezTo>
                    <a:pt x="3575060" y="1338770"/>
                    <a:pt x="3554858" y="1362642"/>
                    <a:pt x="3540166" y="1390190"/>
                  </a:cubicBezTo>
                  <a:cubicBezTo>
                    <a:pt x="3521802" y="1428754"/>
                    <a:pt x="3486910" y="1452629"/>
                    <a:pt x="3444671" y="1454465"/>
                  </a:cubicBezTo>
                  <a:cubicBezTo>
                    <a:pt x="3404269" y="1458138"/>
                    <a:pt x="3365705" y="1437938"/>
                    <a:pt x="3341830" y="1404882"/>
                  </a:cubicBezTo>
                  <a:cubicBezTo>
                    <a:pt x="3317957" y="1371826"/>
                    <a:pt x="3316120" y="1327751"/>
                    <a:pt x="3334484" y="1291022"/>
                  </a:cubicBezTo>
                  <a:cubicBezTo>
                    <a:pt x="3365705" y="1224910"/>
                    <a:pt x="3415288" y="1169817"/>
                    <a:pt x="3477727" y="1129415"/>
                  </a:cubicBezTo>
                  <a:cubicBezTo>
                    <a:pt x="3542004" y="1090848"/>
                    <a:pt x="3613624" y="1070649"/>
                    <a:pt x="3687082" y="1070649"/>
                  </a:cubicBezTo>
                  <a:close/>
                  <a:moveTo>
                    <a:pt x="364950" y="1070649"/>
                  </a:moveTo>
                  <a:lnTo>
                    <a:pt x="366788" y="1070649"/>
                  </a:lnTo>
                  <a:cubicBezTo>
                    <a:pt x="467791" y="1070649"/>
                    <a:pt x="566959" y="1111050"/>
                    <a:pt x="640417" y="1182671"/>
                  </a:cubicBezTo>
                  <a:cubicBezTo>
                    <a:pt x="717548" y="1254293"/>
                    <a:pt x="759788" y="1349788"/>
                    <a:pt x="763460" y="1452629"/>
                  </a:cubicBezTo>
                  <a:cubicBezTo>
                    <a:pt x="765296" y="1537106"/>
                    <a:pt x="741423" y="1619745"/>
                    <a:pt x="693675" y="1687695"/>
                  </a:cubicBezTo>
                  <a:cubicBezTo>
                    <a:pt x="645927" y="1757480"/>
                    <a:pt x="576142" y="1808900"/>
                    <a:pt x="497174" y="1834610"/>
                  </a:cubicBezTo>
                  <a:cubicBezTo>
                    <a:pt x="497174" y="1834610"/>
                    <a:pt x="484320" y="1838283"/>
                    <a:pt x="484320" y="1843792"/>
                  </a:cubicBezTo>
                  <a:lnTo>
                    <a:pt x="484320" y="1931941"/>
                  </a:lnTo>
                  <a:cubicBezTo>
                    <a:pt x="484320" y="1959489"/>
                    <a:pt x="476974" y="1985199"/>
                    <a:pt x="458610" y="2007236"/>
                  </a:cubicBezTo>
                  <a:cubicBezTo>
                    <a:pt x="412698" y="2062330"/>
                    <a:pt x="328221" y="2062330"/>
                    <a:pt x="280474" y="2007236"/>
                  </a:cubicBezTo>
                  <a:cubicBezTo>
                    <a:pt x="262109" y="1985199"/>
                    <a:pt x="254763" y="1959489"/>
                    <a:pt x="254763" y="1931941"/>
                  </a:cubicBezTo>
                  <a:lnTo>
                    <a:pt x="254763" y="1843792"/>
                  </a:lnTo>
                  <a:cubicBezTo>
                    <a:pt x="254763" y="1794208"/>
                    <a:pt x="273128" y="1744623"/>
                    <a:pt x="302511" y="1702386"/>
                  </a:cubicBezTo>
                  <a:cubicBezTo>
                    <a:pt x="331894" y="1660147"/>
                    <a:pt x="374133" y="1630764"/>
                    <a:pt x="421881" y="1614237"/>
                  </a:cubicBezTo>
                  <a:cubicBezTo>
                    <a:pt x="454937" y="1601381"/>
                    <a:pt x="484320" y="1583016"/>
                    <a:pt x="502685" y="1551798"/>
                  </a:cubicBezTo>
                  <a:cubicBezTo>
                    <a:pt x="522885" y="1524250"/>
                    <a:pt x="532068" y="1487521"/>
                    <a:pt x="530230" y="1454465"/>
                  </a:cubicBezTo>
                  <a:cubicBezTo>
                    <a:pt x="528395" y="1412227"/>
                    <a:pt x="510030" y="1371826"/>
                    <a:pt x="478810" y="1342442"/>
                  </a:cubicBezTo>
                  <a:cubicBezTo>
                    <a:pt x="449427" y="1313059"/>
                    <a:pt x="407189" y="1296530"/>
                    <a:pt x="364950" y="1296530"/>
                  </a:cubicBezTo>
                  <a:cubicBezTo>
                    <a:pt x="335567" y="1296530"/>
                    <a:pt x="304348" y="1303876"/>
                    <a:pt x="278638" y="1322241"/>
                  </a:cubicBezTo>
                  <a:cubicBezTo>
                    <a:pt x="252928" y="1338770"/>
                    <a:pt x="232726" y="1362642"/>
                    <a:pt x="218035" y="1390190"/>
                  </a:cubicBezTo>
                  <a:cubicBezTo>
                    <a:pt x="199670" y="1428754"/>
                    <a:pt x="164779" y="1452629"/>
                    <a:pt x="122539" y="1454465"/>
                  </a:cubicBezTo>
                  <a:cubicBezTo>
                    <a:pt x="82138" y="1458138"/>
                    <a:pt x="43573" y="1437938"/>
                    <a:pt x="19698" y="1404882"/>
                  </a:cubicBezTo>
                  <a:cubicBezTo>
                    <a:pt x="-4174" y="1371826"/>
                    <a:pt x="-6012" y="1327751"/>
                    <a:pt x="12353" y="1291022"/>
                  </a:cubicBezTo>
                  <a:cubicBezTo>
                    <a:pt x="43573" y="1224910"/>
                    <a:pt x="93156" y="1169817"/>
                    <a:pt x="155595" y="1129415"/>
                  </a:cubicBezTo>
                  <a:cubicBezTo>
                    <a:pt x="219872" y="1090848"/>
                    <a:pt x="291492" y="1070649"/>
                    <a:pt x="364950" y="1070649"/>
                  </a:cubicBezTo>
                  <a:close/>
                  <a:moveTo>
                    <a:pt x="2026935" y="0"/>
                  </a:moveTo>
                  <a:lnTo>
                    <a:pt x="2028772" y="0"/>
                  </a:lnTo>
                  <a:cubicBezTo>
                    <a:pt x="2129776" y="0"/>
                    <a:pt x="2228944" y="40402"/>
                    <a:pt x="2302402" y="112022"/>
                  </a:cubicBezTo>
                  <a:cubicBezTo>
                    <a:pt x="2379533" y="183644"/>
                    <a:pt x="2421772" y="279140"/>
                    <a:pt x="2425445" y="381981"/>
                  </a:cubicBezTo>
                  <a:cubicBezTo>
                    <a:pt x="2427280" y="466457"/>
                    <a:pt x="2403407" y="549096"/>
                    <a:pt x="2355660" y="617046"/>
                  </a:cubicBezTo>
                  <a:cubicBezTo>
                    <a:pt x="2307912" y="686831"/>
                    <a:pt x="2238127" y="738251"/>
                    <a:pt x="2159159" y="763961"/>
                  </a:cubicBezTo>
                  <a:cubicBezTo>
                    <a:pt x="2159159" y="763961"/>
                    <a:pt x="2146305" y="767634"/>
                    <a:pt x="2146305" y="773142"/>
                  </a:cubicBezTo>
                  <a:lnTo>
                    <a:pt x="2146305" y="861292"/>
                  </a:lnTo>
                  <a:cubicBezTo>
                    <a:pt x="2146305" y="888839"/>
                    <a:pt x="2138959" y="914550"/>
                    <a:pt x="2120595" y="936587"/>
                  </a:cubicBezTo>
                  <a:cubicBezTo>
                    <a:pt x="2074683" y="991680"/>
                    <a:pt x="1990206" y="991680"/>
                    <a:pt x="1942458" y="936587"/>
                  </a:cubicBezTo>
                  <a:cubicBezTo>
                    <a:pt x="1924094" y="914550"/>
                    <a:pt x="1916748" y="888839"/>
                    <a:pt x="1916748" y="861292"/>
                  </a:cubicBezTo>
                  <a:lnTo>
                    <a:pt x="1916748" y="773142"/>
                  </a:lnTo>
                  <a:cubicBezTo>
                    <a:pt x="1916748" y="723559"/>
                    <a:pt x="1935113" y="673975"/>
                    <a:pt x="1964496" y="631737"/>
                  </a:cubicBezTo>
                  <a:cubicBezTo>
                    <a:pt x="1993879" y="589498"/>
                    <a:pt x="2036118" y="560115"/>
                    <a:pt x="2083866" y="543588"/>
                  </a:cubicBezTo>
                  <a:cubicBezTo>
                    <a:pt x="2116922" y="530732"/>
                    <a:pt x="2146305" y="512367"/>
                    <a:pt x="2164669" y="481149"/>
                  </a:cubicBezTo>
                  <a:cubicBezTo>
                    <a:pt x="2184869" y="453601"/>
                    <a:pt x="2194053" y="416872"/>
                    <a:pt x="2192215" y="383816"/>
                  </a:cubicBezTo>
                  <a:cubicBezTo>
                    <a:pt x="2190379" y="341579"/>
                    <a:pt x="2172015" y="301177"/>
                    <a:pt x="2140795" y="271794"/>
                  </a:cubicBezTo>
                  <a:cubicBezTo>
                    <a:pt x="2111411" y="242411"/>
                    <a:pt x="2069174" y="225882"/>
                    <a:pt x="2026935" y="225882"/>
                  </a:cubicBezTo>
                  <a:cubicBezTo>
                    <a:pt x="1997552" y="225882"/>
                    <a:pt x="1966333" y="233228"/>
                    <a:pt x="1940623" y="251592"/>
                  </a:cubicBezTo>
                  <a:cubicBezTo>
                    <a:pt x="1914913" y="268121"/>
                    <a:pt x="1894711" y="291994"/>
                    <a:pt x="1880019" y="319541"/>
                  </a:cubicBezTo>
                  <a:cubicBezTo>
                    <a:pt x="1861655" y="358106"/>
                    <a:pt x="1826763" y="381981"/>
                    <a:pt x="1784524" y="383816"/>
                  </a:cubicBezTo>
                  <a:cubicBezTo>
                    <a:pt x="1744122" y="387489"/>
                    <a:pt x="1705558" y="367289"/>
                    <a:pt x="1681683" y="334233"/>
                  </a:cubicBezTo>
                  <a:cubicBezTo>
                    <a:pt x="1657810" y="301177"/>
                    <a:pt x="1655973" y="257102"/>
                    <a:pt x="1674337" y="220373"/>
                  </a:cubicBezTo>
                  <a:cubicBezTo>
                    <a:pt x="1705558" y="154261"/>
                    <a:pt x="1755141" y="99168"/>
                    <a:pt x="1817580" y="58766"/>
                  </a:cubicBezTo>
                  <a:cubicBezTo>
                    <a:pt x="1880019" y="20200"/>
                    <a:pt x="1951642" y="0"/>
                    <a:pt x="2026935" y="0"/>
                  </a:cubicBezTo>
                  <a:close/>
                </a:path>
              </a:pathLst>
            </a:custGeom>
            <a:solidFill>
              <a:schemeClr val="accent1"/>
            </a:solidFill>
            <a:ln w="9525" cap="flat">
              <a:noFill/>
              <a:prstDash val="solid"/>
              <a:miter/>
            </a:ln>
          </p:spPr>
          <p:txBody>
            <a:bodyPr wrap="square" rtlCol="0" anchor="ctr">
              <a:noAutofit/>
            </a:bodyPr>
            <a:lstStyle/>
            <a:p>
              <a:endParaRPr lang="en-US" dirty="0">
                <a:solidFill>
                  <a:schemeClr val="bg1"/>
                </a:solidFill>
              </a:endParaRPr>
            </a:p>
          </p:txBody>
        </p:sp>
      </p:grpSp>
      <p:pic>
        <p:nvPicPr>
          <p:cNvPr id="50" name="Picture 49" descr="A computer screen with text on it&#10;&#10;Description automatically generated">
            <a:extLst>
              <a:ext uri="{FF2B5EF4-FFF2-40B4-BE49-F238E27FC236}">
                <a16:creationId xmlns:a16="http://schemas.microsoft.com/office/drawing/2014/main" id="{D89B9555-E2D9-E5CB-24CF-FB1A253FC110}"/>
              </a:ext>
            </a:extLst>
          </p:cNvPr>
          <p:cNvPicPr>
            <a:picLocks noChangeAspect="1"/>
          </p:cNvPicPr>
          <p:nvPr/>
        </p:nvPicPr>
        <p:blipFill rotWithShape="1">
          <a:blip r:embed="rId4">
            <a:extLst>
              <a:ext uri="{28A0092B-C50C-407E-A947-70E740481C1C}">
                <a14:useLocalDpi xmlns:a14="http://schemas.microsoft.com/office/drawing/2010/main" val="0"/>
              </a:ext>
            </a:extLst>
          </a:blip>
          <a:srcRect l="15764" t="40819" r="9048" b="29664"/>
          <a:stretch/>
        </p:blipFill>
        <p:spPr>
          <a:xfrm>
            <a:off x="6992647" y="1710083"/>
            <a:ext cx="4503194" cy="1331115"/>
          </a:xfrm>
          <a:prstGeom prst="rect">
            <a:avLst/>
          </a:prstGeom>
        </p:spPr>
      </p:pic>
      <p:cxnSp>
        <p:nvCxnSpPr>
          <p:cNvPr id="53" name="Straight Arrow Connector 52">
            <a:extLst>
              <a:ext uri="{FF2B5EF4-FFF2-40B4-BE49-F238E27FC236}">
                <a16:creationId xmlns:a16="http://schemas.microsoft.com/office/drawing/2014/main" id="{834E6E8E-1842-1FE0-E051-42AB671A789E}"/>
              </a:ext>
            </a:extLst>
          </p:cNvPr>
          <p:cNvCxnSpPr>
            <a:cxnSpLocks/>
          </p:cNvCxnSpPr>
          <p:nvPr/>
        </p:nvCxnSpPr>
        <p:spPr>
          <a:xfrm>
            <a:off x="6748772" y="1847624"/>
            <a:ext cx="904756" cy="246058"/>
          </a:xfrm>
          <a:prstGeom prst="straightConnector1">
            <a:avLst/>
          </a:prstGeom>
          <a:ln>
            <a:solidFill>
              <a:srgbClr val="00B0F0"/>
            </a:solidFill>
            <a:tailEnd type="triangle" w="lg" len="lg"/>
          </a:ln>
        </p:spPr>
        <p:style>
          <a:lnRef idx="3">
            <a:schemeClr val="accent6"/>
          </a:lnRef>
          <a:fillRef idx="0">
            <a:schemeClr val="accent6"/>
          </a:fillRef>
          <a:effectRef idx="2">
            <a:schemeClr val="accent6"/>
          </a:effectRef>
          <a:fontRef idx="minor">
            <a:schemeClr val="tx1"/>
          </a:fontRef>
        </p:style>
      </p:cxnSp>
      <p:sp>
        <p:nvSpPr>
          <p:cNvPr id="60" name="TextBox 59">
            <a:extLst>
              <a:ext uri="{FF2B5EF4-FFF2-40B4-BE49-F238E27FC236}">
                <a16:creationId xmlns:a16="http://schemas.microsoft.com/office/drawing/2014/main" id="{8CA6481B-D901-7C0D-AF34-7BEE5D7075FC}"/>
              </a:ext>
            </a:extLst>
          </p:cNvPr>
          <p:cNvSpPr txBox="1"/>
          <p:nvPr/>
        </p:nvSpPr>
        <p:spPr>
          <a:xfrm>
            <a:off x="5103383" y="2261221"/>
            <a:ext cx="1826933" cy="861774"/>
          </a:xfrm>
          <a:prstGeom prst="rect">
            <a:avLst/>
          </a:prstGeom>
          <a:noFill/>
        </p:spPr>
        <p:txBody>
          <a:bodyPr wrap="square">
            <a:spAutoFit/>
          </a:bodyPr>
          <a:lstStyle/>
          <a:p>
            <a:pPr marR="0">
              <a:spcBef>
                <a:spcPts val="0"/>
              </a:spcBef>
              <a:spcAft>
                <a:spcPts val="0"/>
              </a:spcAft>
            </a:pPr>
            <a:r>
              <a:rPr lang="en-US" sz="1000" i="1" dirty="0">
                <a:latin typeface="+mj-lt"/>
              </a:rPr>
              <a:t>Keep variable names simple yet descriptive (these basic indexes can be as simple as i/j/k/x but typically are a bit more meaningful)</a:t>
            </a:r>
          </a:p>
        </p:txBody>
      </p:sp>
      <p:sp>
        <p:nvSpPr>
          <p:cNvPr id="61" name="TextBox 60">
            <a:extLst>
              <a:ext uri="{FF2B5EF4-FFF2-40B4-BE49-F238E27FC236}">
                <a16:creationId xmlns:a16="http://schemas.microsoft.com/office/drawing/2014/main" id="{EC54ED4B-441B-609C-58F8-D108FD14B658}"/>
              </a:ext>
            </a:extLst>
          </p:cNvPr>
          <p:cNvSpPr txBox="1"/>
          <p:nvPr/>
        </p:nvSpPr>
        <p:spPr>
          <a:xfrm>
            <a:off x="5041459" y="3114846"/>
            <a:ext cx="2025747" cy="400110"/>
          </a:xfrm>
          <a:prstGeom prst="rect">
            <a:avLst/>
          </a:prstGeom>
          <a:noFill/>
        </p:spPr>
        <p:txBody>
          <a:bodyPr wrap="square" rtlCol="0">
            <a:spAutoFit/>
          </a:bodyPr>
          <a:lstStyle/>
          <a:p>
            <a:pPr algn="ctr"/>
            <a:r>
              <a:rPr lang="en-US" sz="1000" b="1" dirty="0">
                <a:solidFill>
                  <a:schemeClr val="accent2"/>
                </a:solidFill>
              </a:rPr>
              <a:t>Set the </a:t>
            </a:r>
            <a:r>
              <a:rPr lang="en-US" sz="1000" b="1" dirty="0">
                <a:solidFill>
                  <a:srgbClr val="00B0F0"/>
                </a:solidFill>
              </a:rPr>
              <a:t>initial condition </a:t>
            </a:r>
            <a:r>
              <a:rPr lang="en-US" sz="1000" b="1" dirty="0">
                <a:solidFill>
                  <a:schemeClr val="accent2"/>
                </a:solidFill>
              </a:rPr>
              <a:t>for the </a:t>
            </a:r>
            <a:r>
              <a:rPr lang="en-US" sz="1000" b="1" dirty="0">
                <a:solidFill>
                  <a:srgbClr val="00B0F0"/>
                </a:solidFill>
              </a:rPr>
              <a:t>variable</a:t>
            </a:r>
            <a:r>
              <a:rPr lang="en-US" sz="1000" b="1" dirty="0">
                <a:solidFill>
                  <a:schemeClr val="accent2"/>
                </a:solidFill>
              </a:rPr>
              <a:t> </a:t>
            </a:r>
            <a:r>
              <a:rPr lang="en-US" sz="1000" dirty="0"/>
              <a:t>(in this case = zero)</a:t>
            </a:r>
            <a:endParaRPr lang="en-US" sz="1000" b="1" dirty="0"/>
          </a:p>
        </p:txBody>
      </p:sp>
      <p:cxnSp>
        <p:nvCxnSpPr>
          <p:cNvPr id="62" name="Straight Arrow Connector 61">
            <a:extLst>
              <a:ext uri="{FF2B5EF4-FFF2-40B4-BE49-F238E27FC236}">
                <a16:creationId xmlns:a16="http://schemas.microsoft.com/office/drawing/2014/main" id="{4FDE6507-9E4D-B6C0-1DE1-9428F2841B86}"/>
              </a:ext>
            </a:extLst>
          </p:cNvPr>
          <p:cNvCxnSpPr>
            <a:cxnSpLocks/>
          </p:cNvCxnSpPr>
          <p:nvPr/>
        </p:nvCxnSpPr>
        <p:spPr>
          <a:xfrm flipV="1">
            <a:off x="7074963" y="2206416"/>
            <a:ext cx="692769" cy="989530"/>
          </a:xfrm>
          <a:prstGeom prst="straightConnector1">
            <a:avLst/>
          </a:prstGeom>
          <a:ln>
            <a:solidFill>
              <a:srgbClr val="00B0F0"/>
            </a:solidFill>
            <a:tailEnd type="triangle" w="lg" len="lg"/>
          </a:ln>
        </p:spPr>
        <p:style>
          <a:lnRef idx="3">
            <a:schemeClr val="accent6"/>
          </a:lnRef>
          <a:fillRef idx="0">
            <a:schemeClr val="accent6"/>
          </a:fillRef>
          <a:effectRef idx="2">
            <a:schemeClr val="accent6"/>
          </a:effectRef>
          <a:fontRef idx="minor">
            <a:schemeClr val="tx1"/>
          </a:fontRef>
        </p:style>
      </p:cxnSp>
      <p:sp>
        <p:nvSpPr>
          <p:cNvPr id="1028" name="TextBox 1027">
            <a:extLst>
              <a:ext uri="{FF2B5EF4-FFF2-40B4-BE49-F238E27FC236}">
                <a16:creationId xmlns:a16="http://schemas.microsoft.com/office/drawing/2014/main" id="{781D8DBC-021D-2390-C76F-A47DE8A0715A}"/>
              </a:ext>
            </a:extLst>
          </p:cNvPr>
          <p:cNvSpPr txBox="1"/>
          <p:nvPr/>
        </p:nvSpPr>
        <p:spPr>
          <a:xfrm>
            <a:off x="7512952" y="3198639"/>
            <a:ext cx="2131468" cy="1015663"/>
          </a:xfrm>
          <a:prstGeom prst="rect">
            <a:avLst/>
          </a:prstGeom>
          <a:noFill/>
        </p:spPr>
        <p:txBody>
          <a:bodyPr wrap="square" rtlCol="0">
            <a:spAutoFit/>
          </a:bodyPr>
          <a:lstStyle/>
          <a:p>
            <a:pPr algn="ctr"/>
            <a:r>
              <a:rPr lang="en-US" sz="1000" b="1" dirty="0">
                <a:solidFill>
                  <a:schemeClr val="accent2"/>
                </a:solidFill>
              </a:rPr>
              <a:t>Then set the </a:t>
            </a:r>
            <a:r>
              <a:rPr lang="en-US" sz="1000" b="1" dirty="0">
                <a:solidFill>
                  <a:srgbClr val="00B0F0"/>
                </a:solidFill>
              </a:rPr>
              <a:t>condition </a:t>
            </a:r>
            <a:r>
              <a:rPr lang="en-US" sz="1000" b="1" dirty="0">
                <a:solidFill>
                  <a:schemeClr val="accent2"/>
                </a:solidFill>
              </a:rPr>
              <a:t>during which the loop should continue </a:t>
            </a:r>
            <a:r>
              <a:rPr lang="en-US" sz="1000" dirty="0"/>
              <a:t>(in this case while the index variable (i) is less than the value that we’ve defined for the number of pixels in our LED strip)</a:t>
            </a:r>
            <a:endParaRPr lang="en-US" sz="1000" b="1" dirty="0"/>
          </a:p>
        </p:txBody>
      </p:sp>
      <p:cxnSp>
        <p:nvCxnSpPr>
          <p:cNvPr id="1029" name="Straight Arrow Connector 1028">
            <a:extLst>
              <a:ext uri="{FF2B5EF4-FFF2-40B4-BE49-F238E27FC236}">
                <a16:creationId xmlns:a16="http://schemas.microsoft.com/office/drawing/2014/main" id="{BFE7410C-DA5B-A478-3AAF-0DBA29B716B3}"/>
              </a:ext>
            </a:extLst>
          </p:cNvPr>
          <p:cNvCxnSpPr>
            <a:cxnSpLocks/>
            <a:stCxn id="1028" idx="0"/>
          </p:cNvCxnSpPr>
          <p:nvPr/>
        </p:nvCxnSpPr>
        <p:spPr>
          <a:xfrm flipV="1">
            <a:off x="8578686" y="2206416"/>
            <a:ext cx="43676" cy="992223"/>
          </a:xfrm>
          <a:prstGeom prst="straightConnector1">
            <a:avLst/>
          </a:prstGeom>
          <a:ln>
            <a:solidFill>
              <a:srgbClr val="00B0F0"/>
            </a:solidFill>
            <a:tailEnd type="triangle" w="lg" len="lg"/>
          </a:ln>
        </p:spPr>
        <p:style>
          <a:lnRef idx="3">
            <a:schemeClr val="accent6"/>
          </a:lnRef>
          <a:fillRef idx="0">
            <a:schemeClr val="accent6"/>
          </a:fillRef>
          <a:effectRef idx="2">
            <a:schemeClr val="accent6"/>
          </a:effectRef>
          <a:fontRef idx="minor">
            <a:schemeClr val="tx1"/>
          </a:fontRef>
        </p:style>
      </p:cxnSp>
      <p:sp>
        <p:nvSpPr>
          <p:cNvPr id="1032" name="TextBox 1031">
            <a:extLst>
              <a:ext uri="{FF2B5EF4-FFF2-40B4-BE49-F238E27FC236}">
                <a16:creationId xmlns:a16="http://schemas.microsoft.com/office/drawing/2014/main" id="{42FD609D-B342-7EC6-8FFD-A696354DAE53}"/>
              </a:ext>
            </a:extLst>
          </p:cNvPr>
          <p:cNvSpPr txBox="1"/>
          <p:nvPr/>
        </p:nvSpPr>
        <p:spPr>
          <a:xfrm>
            <a:off x="9675628" y="3144308"/>
            <a:ext cx="2045036" cy="1169551"/>
          </a:xfrm>
          <a:prstGeom prst="rect">
            <a:avLst/>
          </a:prstGeom>
          <a:noFill/>
        </p:spPr>
        <p:txBody>
          <a:bodyPr wrap="square" rtlCol="0">
            <a:spAutoFit/>
          </a:bodyPr>
          <a:lstStyle/>
          <a:p>
            <a:pPr algn="ctr"/>
            <a:r>
              <a:rPr lang="en-US" sz="1000" b="1" dirty="0">
                <a:solidFill>
                  <a:schemeClr val="accent2"/>
                </a:solidFill>
              </a:rPr>
              <a:t>Then use postfix operators to tell the code how to </a:t>
            </a:r>
            <a:r>
              <a:rPr lang="en-US" sz="1000" b="1" dirty="0">
                <a:solidFill>
                  <a:srgbClr val="00B0F0"/>
                </a:solidFill>
              </a:rPr>
              <a:t>increment the variable </a:t>
            </a:r>
            <a:r>
              <a:rPr lang="en-US" sz="1000" b="1" dirty="0">
                <a:solidFill>
                  <a:schemeClr val="accent2"/>
                </a:solidFill>
              </a:rPr>
              <a:t>for each loop</a:t>
            </a:r>
          </a:p>
          <a:p>
            <a:pPr algn="ctr"/>
            <a:r>
              <a:rPr lang="en-US" sz="1000" b="1" dirty="0">
                <a:solidFill>
                  <a:schemeClr val="accent2"/>
                </a:solidFill>
              </a:rPr>
              <a:t> </a:t>
            </a:r>
            <a:r>
              <a:rPr lang="en-US" sz="1000" dirty="0"/>
              <a:t>(in this case adding 1 to the index value)</a:t>
            </a:r>
          </a:p>
          <a:p>
            <a:pPr algn="ctr"/>
            <a:r>
              <a:rPr lang="en-US" sz="1000" dirty="0">
                <a:solidFill>
                  <a:srgbClr val="00B0F0"/>
                </a:solidFill>
              </a:rPr>
              <a:t>i++  means add one</a:t>
            </a:r>
          </a:p>
          <a:p>
            <a:pPr algn="ctr"/>
            <a:r>
              <a:rPr lang="en-US" sz="1000" dirty="0">
                <a:solidFill>
                  <a:srgbClr val="00B0F0"/>
                </a:solidFill>
              </a:rPr>
              <a:t>i– means subtract one</a:t>
            </a:r>
          </a:p>
        </p:txBody>
      </p:sp>
      <p:sp>
        <p:nvSpPr>
          <p:cNvPr id="1033" name="TextBox 1032">
            <a:extLst>
              <a:ext uri="{FF2B5EF4-FFF2-40B4-BE49-F238E27FC236}">
                <a16:creationId xmlns:a16="http://schemas.microsoft.com/office/drawing/2014/main" id="{3992D837-9377-F7B8-9EDD-755225F93370}"/>
              </a:ext>
            </a:extLst>
          </p:cNvPr>
          <p:cNvSpPr txBox="1"/>
          <p:nvPr/>
        </p:nvSpPr>
        <p:spPr>
          <a:xfrm>
            <a:off x="5016038" y="3522032"/>
            <a:ext cx="2280311" cy="1169551"/>
          </a:xfrm>
          <a:prstGeom prst="rect">
            <a:avLst/>
          </a:prstGeom>
          <a:noFill/>
        </p:spPr>
        <p:txBody>
          <a:bodyPr wrap="square">
            <a:spAutoFit/>
          </a:bodyPr>
          <a:lstStyle/>
          <a:p>
            <a:pPr marR="0">
              <a:spcBef>
                <a:spcPts val="0"/>
              </a:spcBef>
              <a:spcAft>
                <a:spcPts val="0"/>
              </a:spcAft>
            </a:pPr>
            <a:r>
              <a:rPr lang="en-US" sz="1000" i="1" dirty="0">
                <a:latin typeface="+mj-lt"/>
              </a:rPr>
              <a:t>Tip:  some coding language start counting at 1, others use zero as the first number.  This is called Base 0 vs Base 1.  Arduino uses Base 0.  If your loop repeats one time more or less than expected, you may have hit a fencepost error (see glossary)</a:t>
            </a:r>
          </a:p>
        </p:txBody>
      </p:sp>
      <p:cxnSp>
        <p:nvCxnSpPr>
          <p:cNvPr id="1034" name="Straight Arrow Connector 1033">
            <a:extLst>
              <a:ext uri="{FF2B5EF4-FFF2-40B4-BE49-F238E27FC236}">
                <a16:creationId xmlns:a16="http://schemas.microsoft.com/office/drawing/2014/main" id="{420A0708-E4F0-7FED-E720-7BAE23D4BDC5}"/>
              </a:ext>
            </a:extLst>
          </p:cNvPr>
          <p:cNvCxnSpPr>
            <a:cxnSpLocks/>
          </p:cNvCxnSpPr>
          <p:nvPr/>
        </p:nvCxnSpPr>
        <p:spPr>
          <a:xfrm flipH="1" flipV="1">
            <a:off x="9191516" y="2206416"/>
            <a:ext cx="1344335" cy="989530"/>
          </a:xfrm>
          <a:prstGeom prst="straightConnector1">
            <a:avLst/>
          </a:prstGeom>
          <a:ln>
            <a:solidFill>
              <a:srgbClr val="00B0F0"/>
            </a:solidFill>
            <a:tailEnd type="triangle" w="lg" len="lg"/>
          </a:ln>
        </p:spPr>
        <p:style>
          <a:lnRef idx="3">
            <a:schemeClr val="accent6"/>
          </a:lnRef>
          <a:fillRef idx="0">
            <a:schemeClr val="accent6"/>
          </a:fillRef>
          <a:effectRef idx="2">
            <a:schemeClr val="accent6"/>
          </a:effectRef>
          <a:fontRef idx="minor">
            <a:schemeClr val="tx1"/>
          </a:fontRef>
        </p:style>
      </p:cxnSp>
      <p:sp>
        <p:nvSpPr>
          <p:cNvPr id="1036" name="TextBox 1035">
            <a:extLst>
              <a:ext uri="{FF2B5EF4-FFF2-40B4-BE49-F238E27FC236}">
                <a16:creationId xmlns:a16="http://schemas.microsoft.com/office/drawing/2014/main" id="{9DFA182F-EBBE-173A-5A07-1A147F166006}"/>
              </a:ext>
            </a:extLst>
          </p:cNvPr>
          <p:cNvSpPr txBox="1"/>
          <p:nvPr/>
        </p:nvSpPr>
        <p:spPr>
          <a:xfrm>
            <a:off x="6893974" y="4829104"/>
            <a:ext cx="2131468" cy="707886"/>
          </a:xfrm>
          <a:prstGeom prst="rect">
            <a:avLst/>
          </a:prstGeom>
          <a:noFill/>
        </p:spPr>
        <p:txBody>
          <a:bodyPr wrap="square" rtlCol="0">
            <a:spAutoFit/>
          </a:bodyPr>
          <a:lstStyle/>
          <a:p>
            <a:pPr algn="ctr"/>
            <a:r>
              <a:rPr lang="en-US" sz="1000" b="1" dirty="0">
                <a:solidFill>
                  <a:schemeClr val="accent2"/>
                </a:solidFill>
                <a:latin typeface="+mj-lt"/>
              </a:rPr>
              <a:t> </a:t>
            </a:r>
            <a:r>
              <a:rPr lang="en-US" sz="1000" b="1" dirty="0">
                <a:solidFill>
                  <a:srgbClr val="00B0F0"/>
                </a:solidFill>
                <a:latin typeface="+mj-lt"/>
              </a:rPr>
              <a:t>Delay </a:t>
            </a:r>
            <a:r>
              <a:rPr lang="en-US" sz="1000" dirty="0">
                <a:solidFill>
                  <a:schemeClr val="accent2"/>
                </a:solidFill>
                <a:latin typeface="+mj-lt"/>
              </a:rPr>
              <a:t>a built in Arduino function </a:t>
            </a:r>
            <a:r>
              <a:rPr lang="en-US" sz="1000" dirty="0">
                <a:latin typeface="+mj-lt"/>
              </a:rPr>
              <a:t>that tells the Arduino to wait for a set # of milliseconds before it does the next step</a:t>
            </a:r>
            <a:endParaRPr lang="en-US" sz="1000" b="1" dirty="0">
              <a:latin typeface="+mj-lt"/>
            </a:endParaRPr>
          </a:p>
        </p:txBody>
      </p:sp>
      <p:cxnSp>
        <p:nvCxnSpPr>
          <p:cNvPr id="1037" name="Straight Arrow Connector 1036">
            <a:extLst>
              <a:ext uri="{FF2B5EF4-FFF2-40B4-BE49-F238E27FC236}">
                <a16:creationId xmlns:a16="http://schemas.microsoft.com/office/drawing/2014/main" id="{1D811F13-A168-0BE4-2FE8-64D93AD8B3E0}"/>
              </a:ext>
            </a:extLst>
          </p:cNvPr>
          <p:cNvCxnSpPr>
            <a:cxnSpLocks/>
          </p:cNvCxnSpPr>
          <p:nvPr/>
        </p:nvCxnSpPr>
        <p:spPr>
          <a:xfrm flipV="1">
            <a:off x="7395128" y="2701189"/>
            <a:ext cx="157505" cy="2142795"/>
          </a:xfrm>
          <a:prstGeom prst="straightConnector1">
            <a:avLst/>
          </a:prstGeom>
          <a:ln>
            <a:solidFill>
              <a:srgbClr val="00B0F0"/>
            </a:solidFill>
            <a:tailEnd type="triangl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2559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B2E1836-368D-F963-CA84-08DCB63455D0}"/>
              </a:ext>
            </a:extLst>
          </p:cNvPr>
          <p:cNvSpPr/>
          <p:nvPr/>
        </p:nvSpPr>
        <p:spPr>
          <a:xfrm>
            <a:off x="7786282" y="0"/>
            <a:ext cx="4405718" cy="71496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AB828C-9360-4103-AE70-C5DC814ED6B5}"/>
              </a:ext>
            </a:extLst>
          </p:cNvPr>
          <p:cNvSpPr>
            <a:spLocks noGrp="1"/>
          </p:cNvSpPr>
          <p:nvPr>
            <p:ph type="title"/>
          </p:nvPr>
        </p:nvSpPr>
        <p:spPr>
          <a:xfrm>
            <a:off x="1600499" y="180697"/>
            <a:ext cx="6053029" cy="571500"/>
          </a:xfrm>
          <a:ln>
            <a:noFill/>
          </a:ln>
        </p:spPr>
        <p:txBody>
          <a:bodyPr>
            <a:normAutofit/>
          </a:bodyPr>
          <a:lstStyle/>
          <a:p>
            <a:r>
              <a:rPr lang="en-US" b="1" dirty="0">
                <a:solidFill>
                  <a:schemeClr val="bg1"/>
                </a:solidFill>
              </a:rPr>
              <a:t>COMPILE / VERIFY</a:t>
            </a:r>
          </a:p>
        </p:txBody>
      </p:sp>
      <p:sp>
        <p:nvSpPr>
          <p:cNvPr id="9" name="Rectangle 8">
            <a:extLst>
              <a:ext uri="{FF2B5EF4-FFF2-40B4-BE49-F238E27FC236}">
                <a16:creationId xmlns:a16="http://schemas.microsoft.com/office/drawing/2014/main" id="{7FFB0B70-15D5-4915-A0FD-771778DC00D5}"/>
              </a:ext>
            </a:extLst>
          </p:cNvPr>
          <p:cNvSpPr/>
          <p:nvPr/>
        </p:nvSpPr>
        <p:spPr>
          <a:xfrm>
            <a:off x="335044" y="2413162"/>
            <a:ext cx="7237380" cy="2581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en-US" sz="1400" dirty="0">
                <a:solidFill>
                  <a:schemeClr val="bg2"/>
                </a:solidFill>
                <a:latin typeface="+mj-lt"/>
                <a:cs typeface="Arial" panose="020B0604020202020204" pitchFamily="34" charset="0"/>
              </a:rPr>
              <a:t>Click on the verify tool (the checkbox in the top menu bar of the Arduino IDE interface)  to Verify (a/k/a Compile) your code</a:t>
            </a:r>
          </a:p>
          <a:p>
            <a:pPr marL="285750" indent="-285750">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chemeClr val="bg2"/>
                </a:solidFill>
                <a:latin typeface="+mj-lt"/>
                <a:cs typeface="Arial" panose="020B0604020202020204" pitchFamily="34" charset="0"/>
              </a:rPr>
              <a:t>This triggers the following process</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1" i="0" u="none" strike="noStrike" cap="none" normalizeH="0" baseline="0" dirty="0">
                <a:ln>
                  <a:noFill/>
                </a:ln>
                <a:solidFill>
                  <a:schemeClr val="bg1"/>
                </a:solidFill>
                <a:effectLst/>
                <a:latin typeface="+mj-lt"/>
              </a:rPr>
              <a:t>Compiles</a:t>
            </a:r>
            <a:r>
              <a:rPr kumimoji="0" lang="en-US" altLang="en-US" sz="1400" b="0" i="0" u="none" strike="noStrike" cap="none" normalizeH="0" baseline="0" dirty="0">
                <a:ln>
                  <a:noFill/>
                </a:ln>
                <a:solidFill>
                  <a:schemeClr val="bg1"/>
                </a:solidFill>
                <a:effectLst/>
                <a:latin typeface="+mj-lt"/>
              </a:rPr>
              <a:t> your Arduino sketch (i.e., your code) into an </a:t>
            </a:r>
            <a:r>
              <a:rPr kumimoji="0" lang="en-US" altLang="en-US" sz="1400" b="1" i="0" u="none" strike="noStrike" cap="none" normalizeH="0" baseline="0" dirty="0">
                <a:ln>
                  <a:noFill/>
                </a:ln>
                <a:solidFill>
                  <a:schemeClr val="bg1"/>
                </a:solidFill>
                <a:effectLst/>
                <a:latin typeface="+mj-lt"/>
              </a:rPr>
              <a:t>executable binary file</a:t>
            </a:r>
            <a:r>
              <a:rPr kumimoji="0" lang="en-US" altLang="en-US" sz="1400" b="0" i="0" u="none" strike="noStrike" cap="none" normalizeH="0" baseline="0" dirty="0">
                <a:ln>
                  <a:noFill/>
                </a:ln>
                <a:solidFill>
                  <a:schemeClr val="bg1"/>
                </a:solidFill>
                <a:effectLst/>
                <a:latin typeface="+mj-lt"/>
              </a:rPr>
              <a:t> </a:t>
            </a:r>
          </a:p>
          <a:p>
            <a:pPr marL="742950" lvl="1" indent="-285750" defTabSz="914400" eaLnBrk="0" fontAlgn="base" hangingPunct="0">
              <a:spcBef>
                <a:spcPct val="0"/>
              </a:spcBef>
              <a:spcAft>
                <a:spcPct val="0"/>
              </a:spcAft>
              <a:buFont typeface="Arial" panose="020B0604020202020204" pitchFamily="34" charset="0"/>
              <a:buChar char="•"/>
            </a:pPr>
            <a:endParaRPr kumimoji="0" lang="en-US" altLang="en-US" sz="1400" b="0" i="0" u="none" strike="noStrike" cap="none" normalizeH="0" baseline="0" dirty="0">
              <a:ln>
                <a:noFill/>
              </a:ln>
              <a:solidFill>
                <a:schemeClr val="bg1"/>
              </a:solidFill>
              <a:effectLst/>
              <a:latin typeface="+mj-lt"/>
            </a:endParaRP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bg1"/>
                </a:solidFill>
                <a:effectLst/>
                <a:latin typeface="+mj-lt"/>
              </a:rPr>
              <a:t>Checks for </a:t>
            </a:r>
            <a:r>
              <a:rPr kumimoji="0" lang="en-US" altLang="en-US" sz="1400" b="1" i="0" u="none" strike="noStrike" cap="none" normalizeH="0" baseline="0" dirty="0">
                <a:ln>
                  <a:noFill/>
                </a:ln>
                <a:solidFill>
                  <a:schemeClr val="bg1"/>
                </a:solidFill>
                <a:effectLst/>
                <a:latin typeface="+mj-lt"/>
              </a:rPr>
              <a:t>syntax errors</a:t>
            </a:r>
            <a:r>
              <a:rPr kumimoji="0" lang="en-US" altLang="en-US" sz="1400" b="0" i="0" u="none" strike="noStrike" cap="none" normalizeH="0" baseline="0" dirty="0">
                <a:ln>
                  <a:noFill/>
                </a:ln>
                <a:solidFill>
                  <a:schemeClr val="bg1"/>
                </a:solidFill>
                <a:effectLst/>
                <a:latin typeface="+mj-lt"/>
              </a:rPr>
              <a:t> in your code.</a:t>
            </a:r>
          </a:p>
          <a:p>
            <a:pPr marL="1200150" lvl="2" indent="-285750" defTabSz="914400" eaLnBrk="0" fontAlgn="base" hangingPunct="0">
              <a:spcBef>
                <a:spcPct val="0"/>
              </a:spcBef>
              <a:spcAft>
                <a:spcPct val="0"/>
              </a:spcAft>
              <a:buFont typeface="Arial" panose="020B0604020202020204" pitchFamily="34" charset="0"/>
              <a:buChar char="•"/>
            </a:pPr>
            <a:r>
              <a:rPr lang="en-US" altLang="en-US" sz="1400" dirty="0">
                <a:solidFill>
                  <a:schemeClr val="bg1"/>
                </a:solidFill>
                <a:latin typeface="+mj-lt"/>
              </a:rPr>
              <a:t>Look for items highlighted in different</a:t>
            </a:r>
          </a:p>
          <a:p>
            <a:pPr lvl="2" defTabSz="914400" eaLnBrk="0" fontAlgn="base" hangingPunct="0">
              <a:spcBef>
                <a:spcPct val="0"/>
              </a:spcBef>
              <a:spcAft>
                <a:spcPct val="0"/>
              </a:spcAft>
            </a:pPr>
            <a:r>
              <a:rPr lang="en-US" altLang="en-US" sz="1400" dirty="0">
                <a:solidFill>
                  <a:schemeClr val="bg1"/>
                </a:solidFill>
                <a:latin typeface="+mj-lt"/>
              </a:rPr>
              <a:t>      colors (pointing you towards issues)</a:t>
            </a:r>
            <a:endParaRPr kumimoji="0" lang="en-US" altLang="en-US" sz="1400" b="0" i="0" u="none" strike="noStrike" cap="none" normalizeH="0" baseline="0" dirty="0">
              <a:ln>
                <a:noFill/>
              </a:ln>
              <a:solidFill>
                <a:schemeClr val="bg1"/>
              </a:solidFill>
              <a:effectLst/>
              <a:latin typeface="+mj-lt"/>
            </a:endParaRPr>
          </a:p>
          <a:p>
            <a:pPr lvl="2" defTabSz="914400" eaLnBrk="0" fontAlgn="base" hangingPunct="0">
              <a:spcBef>
                <a:spcPct val="0"/>
              </a:spcBef>
              <a:spcAft>
                <a:spcPct val="0"/>
              </a:spcAft>
            </a:pPr>
            <a:endParaRPr kumimoji="0" lang="en-US" altLang="en-US" sz="1400" b="0" i="0" u="none" strike="noStrike" cap="none" normalizeH="0" baseline="0" dirty="0">
              <a:ln>
                <a:noFill/>
              </a:ln>
              <a:solidFill>
                <a:schemeClr val="bg1"/>
              </a:solidFill>
              <a:effectLst/>
              <a:latin typeface="+mj-lt"/>
            </a:endParaRP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bg1"/>
                </a:solidFill>
                <a:effectLst/>
                <a:latin typeface="+mj-lt"/>
              </a:rPr>
              <a:t>Generates the </a:t>
            </a:r>
            <a:r>
              <a:rPr kumimoji="0" lang="en-US" altLang="en-US" sz="1400" b="1" i="0" u="none" strike="noStrike" cap="none" normalizeH="0" baseline="0" dirty="0">
                <a:ln>
                  <a:noFill/>
                </a:ln>
                <a:solidFill>
                  <a:schemeClr val="bg1"/>
                </a:solidFill>
                <a:effectLst/>
                <a:latin typeface="+mj-lt"/>
              </a:rPr>
              <a:t>compiled output</a:t>
            </a:r>
            <a:r>
              <a:rPr kumimoji="0" lang="en-US" altLang="en-US" sz="1400" b="0" i="0" u="none" strike="noStrike" cap="none" normalizeH="0" baseline="0" dirty="0">
                <a:ln>
                  <a:noFill/>
                </a:ln>
                <a:solidFill>
                  <a:schemeClr val="bg1"/>
                </a:solidFill>
                <a:effectLst/>
                <a:latin typeface="+mj-lt"/>
              </a:rPr>
              <a:t> (the .hex file) that corresponds to your sketch.</a:t>
            </a:r>
          </a:p>
          <a:p>
            <a:pPr marL="742950" lvl="1" indent="-285750" defTabSz="914400" eaLnBrk="0" fontAlgn="base" hangingPunct="0">
              <a:spcBef>
                <a:spcPct val="0"/>
              </a:spcBef>
              <a:spcAft>
                <a:spcPct val="0"/>
              </a:spcAft>
              <a:buFont typeface="Wingdings" panose="05000000000000000000" pitchFamily="2" charset="2"/>
              <a:buChar char="Ø"/>
            </a:pPr>
            <a:endParaRPr lang="en-US" altLang="en-US" sz="1400" dirty="0">
              <a:solidFill>
                <a:schemeClr val="bg1"/>
              </a:solidFill>
              <a:latin typeface="+mj-lt"/>
            </a:endParaRPr>
          </a:p>
        </p:txBody>
      </p:sp>
      <p:sp>
        <p:nvSpPr>
          <p:cNvPr id="13" name="Rectangle 12">
            <a:extLst>
              <a:ext uri="{FF2B5EF4-FFF2-40B4-BE49-F238E27FC236}">
                <a16:creationId xmlns:a16="http://schemas.microsoft.com/office/drawing/2014/main" id="{8897AC96-526F-4181-9A0F-7924C75FB9B8}"/>
              </a:ext>
            </a:extLst>
          </p:cNvPr>
          <p:cNvSpPr/>
          <p:nvPr/>
        </p:nvSpPr>
        <p:spPr>
          <a:xfrm>
            <a:off x="1025554" y="1288820"/>
            <a:ext cx="1216423"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4.1</a:t>
            </a:r>
          </a:p>
        </p:txBody>
      </p:sp>
      <p:grpSp>
        <p:nvGrpSpPr>
          <p:cNvPr id="18" name="Group 17">
            <a:extLst>
              <a:ext uri="{FF2B5EF4-FFF2-40B4-BE49-F238E27FC236}">
                <a16:creationId xmlns:a16="http://schemas.microsoft.com/office/drawing/2014/main" id="{CB41BE17-E793-4388-8EBE-3460AF43AA02}"/>
              </a:ext>
            </a:extLst>
          </p:cNvPr>
          <p:cNvGrpSpPr/>
          <p:nvPr/>
        </p:nvGrpSpPr>
        <p:grpSpPr>
          <a:xfrm>
            <a:off x="366486" y="1782532"/>
            <a:ext cx="2534556" cy="622301"/>
            <a:chOff x="529772" y="2285452"/>
            <a:chExt cx="2534556" cy="622301"/>
          </a:xfrm>
        </p:grpSpPr>
        <p:sp>
          <p:nvSpPr>
            <p:cNvPr id="5" name="Rectangle 4">
              <a:extLst>
                <a:ext uri="{FF2B5EF4-FFF2-40B4-BE49-F238E27FC236}">
                  <a16:creationId xmlns:a16="http://schemas.microsoft.com/office/drawing/2014/main" id="{11B5CBB1-033B-486A-A458-408E01F06AB4}"/>
                </a:ext>
              </a:extLst>
            </p:cNvPr>
            <p:cNvSpPr/>
            <p:nvPr/>
          </p:nvSpPr>
          <p:spPr>
            <a:xfrm>
              <a:off x="700767" y="2350544"/>
              <a:ext cx="2192566"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Compile / Verify</a:t>
              </a:r>
            </a:p>
          </p:txBody>
        </p:sp>
        <p:sp>
          <p:nvSpPr>
            <p:cNvPr id="17" name="Rectangle: Rounded Corners 16">
              <a:extLst>
                <a:ext uri="{FF2B5EF4-FFF2-40B4-BE49-F238E27FC236}">
                  <a16:creationId xmlns:a16="http://schemas.microsoft.com/office/drawing/2014/main" id="{604771DE-46A6-41A8-A9DB-AAE06F0F6C46}"/>
                </a:ext>
              </a:extLst>
            </p:cNvPr>
            <p:cNvSpPr/>
            <p:nvPr/>
          </p:nvSpPr>
          <p:spPr>
            <a:xfrm>
              <a:off x="529772" y="2285452"/>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52E6E4CE-ACBE-A600-4D10-F7C3298CCCE5}"/>
              </a:ext>
            </a:extLst>
          </p:cNvPr>
          <p:cNvGrpSpPr/>
          <p:nvPr/>
        </p:nvGrpSpPr>
        <p:grpSpPr>
          <a:xfrm rot="5400000">
            <a:off x="10207234" y="4773988"/>
            <a:ext cx="299926" cy="3487098"/>
            <a:chOff x="11829861" y="68368"/>
            <a:chExt cx="299926" cy="3487098"/>
          </a:xfrm>
        </p:grpSpPr>
        <p:cxnSp>
          <p:nvCxnSpPr>
            <p:cNvPr id="10" name="Straight Connector 9">
              <a:extLst>
                <a:ext uri="{FF2B5EF4-FFF2-40B4-BE49-F238E27FC236}">
                  <a16:creationId xmlns:a16="http://schemas.microsoft.com/office/drawing/2014/main" id="{F042CC87-75B4-C760-9D76-1E616F13A4F8}"/>
                </a:ext>
              </a:extLst>
            </p:cNvPr>
            <p:cNvCxnSpPr>
              <a:cxnSpLocks/>
            </p:cNvCxnSpPr>
            <p:nvPr/>
          </p:nvCxnSpPr>
          <p:spPr>
            <a:xfrm>
              <a:off x="11979825" y="523526"/>
              <a:ext cx="0" cy="301752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19E0BEFA-D0C4-A94A-8BEB-73B8A59E5FB5}"/>
                </a:ext>
              </a:extLst>
            </p:cNvPr>
            <p:cNvGrpSpPr/>
            <p:nvPr/>
          </p:nvGrpSpPr>
          <p:grpSpPr>
            <a:xfrm>
              <a:off x="11829861" y="68368"/>
              <a:ext cx="299926" cy="422574"/>
              <a:chOff x="11801804" y="616557"/>
              <a:chExt cx="407316" cy="573878"/>
            </a:xfrm>
          </p:grpSpPr>
          <p:sp>
            <p:nvSpPr>
              <p:cNvPr id="14" name="Star: 4 Points 13">
                <a:extLst>
                  <a:ext uri="{FF2B5EF4-FFF2-40B4-BE49-F238E27FC236}">
                    <a16:creationId xmlns:a16="http://schemas.microsoft.com/office/drawing/2014/main" id="{A69315F2-2D8E-31AD-0E8A-68C96BF4195A}"/>
                  </a:ext>
                </a:extLst>
              </p:cNvPr>
              <p:cNvSpPr/>
              <p:nvPr/>
            </p:nvSpPr>
            <p:spPr>
              <a:xfrm>
                <a:off x="11801804" y="783119"/>
                <a:ext cx="407316" cy="407316"/>
              </a:xfrm>
              <a:prstGeom prst="star4">
                <a:avLst>
                  <a:gd name="adj" fmla="val 1258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527D7C01-AAA4-FCF8-DB97-DB717E5AF997}"/>
                  </a:ext>
                </a:extLst>
              </p:cNvPr>
              <p:cNvSpPr/>
              <p:nvPr/>
            </p:nvSpPr>
            <p:spPr>
              <a:xfrm flipH="1">
                <a:off x="11974276" y="616557"/>
                <a:ext cx="62372" cy="623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5A6D0D36-6D57-FBF5-FF34-E433F5CBC3C2}"/>
                </a:ext>
              </a:extLst>
            </p:cNvPr>
            <p:cNvSpPr/>
            <p:nvPr/>
          </p:nvSpPr>
          <p:spPr>
            <a:xfrm flipH="1">
              <a:off x="11926023" y="3445068"/>
              <a:ext cx="107608" cy="110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Oval 47">
            <a:extLst>
              <a:ext uri="{FF2B5EF4-FFF2-40B4-BE49-F238E27FC236}">
                <a16:creationId xmlns:a16="http://schemas.microsoft.com/office/drawing/2014/main" id="{873124C8-43E2-9F2A-97AC-98D0E23180C6}"/>
              </a:ext>
            </a:extLst>
          </p:cNvPr>
          <p:cNvSpPr>
            <a:spLocks noChangeAspect="1"/>
          </p:cNvSpPr>
          <p:nvPr/>
        </p:nvSpPr>
        <p:spPr>
          <a:xfrm>
            <a:off x="470828" y="490681"/>
            <a:ext cx="475488" cy="475488"/>
          </a:xfrm>
          <a:prstGeom prst="ellipse">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dirty="0">
                <a:latin typeface="David" panose="020E0502060401010101" pitchFamily="34" charset="-79"/>
                <a:cs typeface="David" panose="020E0502060401010101" pitchFamily="34" charset="-79"/>
              </a:rPr>
              <a:t>04</a:t>
            </a:r>
          </a:p>
        </p:txBody>
      </p:sp>
      <p:grpSp>
        <p:nvGrpSpPr>
          <p:cNvPr id="54" name="Group 53">
            <a:extLst>
              <a:ext uri="{FF2B5EF4-FFF2-40B4-BE49-F238E27FC236}">
                <a16:creationId xmlns:a16="http://schemas.microsoft.com/office/drawing/2014/main" id="{4D679685-DCB3-9E32-A14E-58720211D13C}"/>
              </a:ext>
            </a:extLst>
          </p:cNvPr>
          <p:cNvGrpSpPr/>
          <p:nvPr/>
        </p:nvGrpSpPr>
        <p:grpSpPr>
          <a:xfrm>
            <a:off x="156719" y="168381"/>
            <a:ext cx="1273141" cy="1572960"/>
            <a:chOff x="156719" y="168381"/>
            <a:chExt cx="1273141" cy="1572960"/>
          </a:xfrm>
        </p:grpSpPr>
        <p:sp>
          <p:nvSpPr>
            <p:cNvPr id="6" name="Freeform: Shape 5">
              <a:extLst>
                <a:ext uri="{FF2B5EF4-FFF2-40B4-BE49-F238E27FC236}">
                  <a16:creationId xmlns:a16="http://schemas.microsoft.com/office/drawing/2014/main" id="{A4820691-3450-4189-E0A0-4C07ACDAA509}"/>
                </a:ext>
              </a:extLst>
            </p:cNvPr>
            <p:cNvSpPr/>
            <p:nvPr/>
          </p:nvSpPr>
          <p:spPr>
            <a:xfrm>
              <a:off x="156719" y="168381"/>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2540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9" name="Star: 4 Points 48">
              <a:extLst>
                <a:ext uri="{FF2B5EF4-FFF2-40B4-BE49-F238E27FC236}">
                  <a16:creationId xmlns:a16="http://schemas.microsoft.com/office/drawing/2014/main" id="{2E1EB863-EACF-9D11-3D55-B4CD7BA469E2}"/>
                </a:ext>
              </a:extLst>
            </p:cNvPr>
            <p:cNvSpPr/>
            <p:nvPr/>
          </p:nvSpPr>
          <p:spPr>
            <a:xfrm>
              <a:off x="1064100" y="588919"/>
              <a:ext cx="365760" cy="365760"/>
            </a:xfrm>
            <a:prstGeom prst="star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FB1FF6A6-2C02-6E0B-2363-91EE53033F4F}"/>
                </a:ext>
              </a:extLst>
            </p:cNvPr>
            <p:cNvCxnSpPr>
              <a:cxnSpLocks/>
            </p:cNvCxnSpPr>
            <p:nvPr/>
          </p:nvCxnSpPr>
          <p:spPr>
            <a:xfrm>
              <a:off x="696159" y="1372499"/>
              <a:ext cx="0" cy="36884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descr="A screen on a wall&#10;&#10;Description automatically generated">
            <a:extLst>
              <a:ext uri="{FF2B5EF4-FFF2-40B4-BE49-F238E27FC236}">
                <a16:creationId xmlns:a16="http://schemas.microsoft.com/office/drawing/2014/main" id="{C324188C-D539-9443-8471-7A8F7637E526}"/>
              </a:ext>
            </a:extLst>
          </p:cNvPr>
          <p:cNvPicPr>
            <a:picLocks noChangeAspect="1"/>
          </p:cNvPicPr>
          <p:nvPr/>
        </p:nvPicPr>
        <p:blipFill rotWithShape="1">
          <a:blip r:embed="rId2">
            <a:extLst>
              <a:ext uri="{28A0092B-C50C-407E-A947-70E740481C1C}">
                <a14:useLocalDpi xmlns:a14="http://schemas.microsoft.com/office/drawing/2010/main" val="0"/>
              </a:ext>
            </a:extLst>
          </a:blip>
          <a:srcRect l="16553" t="27196" r="54383" b="58851"/>
          <a:stretch/>
        </p:blipFill>
        <p:spPr>
          <a:xfrm>
            <a:off x="1758756" y="3067012"/>
            <a:ext cx="4164372" cy="1505196"/>
          </a:xfrm>
          <a:prstGeom prst="rect">
            <a:avLst/>
          </a:prstGeom>
        </p:spPr>
      </p:pic>
      <p:sp>
        <p:nvSpPr>
          <p:cNvPr id="37" name="TextBox 36">
            <a:extLst>
              <a:ext uri="{FF2B5EF4-FFF2-40B4-BE49-F238E27FC236}">
                <a16:creationId xmlns:a16="http://schemas.microsoft.com/office/drawing/2014/main" id="{C83C3F57-25F7-3230-8300-21B240A1D44E}"/>
              </a:ext>
            </a:extLst>
          </p:cNvPr>
          <p:cNvSpPr txBox="1"/>
          <p:nvPr/>
        </p:nvSpPr>
        <p:spPr>
          <a:xfrm>
            <a:off x="8088340" y="1268184"/>
            <a:ext cx="3966479" cy="5016758"/>
          </a:xfrm>
          <a:prstGeom prst="rect">
            <a:avLst/>
          </a:prstGeom>
          <a:noFill/>
        </p:spPr>
        <p:txBody>
          <a:bodyPr wrap="square" rtlCol="0">
            <a:spAutoFit/>
          </a:bodyPr>
          <a:lstStyle/>
          <a:p>
            <a:pPr marL="285750" indent="-285750" algn="l">
              <a:buFont typeface="Wingdings" panose="05000000000000000000" pitchFamily="2" charset="2"/>
              <a:buChar char="Ø"/>
            </a:pPr>
            <a:endParaRPr lang="en-US" sz="1600" b="0" i="0" dirty="0">
              <a:solidFill>
                <a:schemeClr val="bg1"/>
              </a:solidFill>
              <a:effectLst/>
              <a:latin typeface="+mj-lt"/>
            </a:endParaRPr>
          </a:p>
          <a:p>
            <a:r>
              <a:rPr lang="en-US" sz="1600" b="0" i="0" dirty="0">
                <a:solidFill>
                  <a:schemeClr val="bg1"/>
                </a:solidFill>
                <a:effectLst/>
                <a:latin typeface="+mj-lt"/>
              </a:rPr>
              <a:t>Purpose #1:  Required for translation of your ‘user readable’ code into the binary (computer executable) file that ultimately will be send to (loaded to) hardware such as a executable robot or an Arduino board.</a:t>
            </a:r>
          </a:p>
          <a:p>
            <a:pPr algn="l"/>
            <a:endParaRPr lang="en-US" sz="1600" b="0" i="0" dirty="0">
              <a:solidFill>
                <a:schemeClr val="bg1"/>
              </a:solidFill>
              <a:effectLst/>
              <a:latin typeface="+mj-lt"/>
            </a:endParaRPr>
          </a:p>
          <a:p>
            <a:pPr algn="l"/>
            <a:r>
              <a:rPr lang="en-US" sz="1600" dirty="0">
                <a:solidFill>
                  <a:schemeClr val="bg1"/>
                </a:solidFill>
                <a:latin typeface="+mj-lt"/>
              </a:rPr>
              <a:t>Purpose #2: </a:t>
            </a:r>
            <a:r>
              <a:rPr lang="en-US" sz="1600" b="0" i="0" dirty="0">
                <a:solidFill>
                  <a:schemeClr val="bg1"/>
                </a:solidFill>
                <a:effectLst/>
                <a:latin typeface="+mj-lt"/>
              </a:rPr>
              <a:t>This step is also extremely useful during development when you want to catch and fix any coding mistakes before proceeding to upload the code to the actual hardware.</a:t>
            </a:r>
          </a:p>
          <a:p>
            <a:pPr algn="l"/>
            <a:endParaRPr lang="en-US" sz="1600" i="1" dirty="0">
              <a:solidFill>
                <a:schemeClr val="bg1"/>
              </a:solidFill>
              <a:latin typeface="+mj-lt"/>
            </a:endParaRPr>
          </a:p>
          <a:p>
            <a:r>
              <a:rPr lang="en-US" sz="1600" i="1" dirty="0">
                <a:solidFill>
                  <a:schemeClr val="bg1"/>
                </a:solidFill>
                <a:latin typeface="+mj-lt"/>
              </a:rPr>
              <a:t>Note</a:t>
            </a:r>
            <a:r>
              <a:rPr lang="en-US" sz="1600" b="0" i="1" dirty="0">
                <a:solidFill>
                  <a:schemeClr val="bg1"/>
                </a:solidFill>
                <a:effectLst/>
                <a:latin typeface="+mj-lt"/>
              </a:rPr>
              <a:t>, the </a:t>
            </a:r>
            <a:r>
              <a:rPr lang="en-US" sz="1600" b="1" i="1" dirty="0">
                <a:solidFill>
                  <a:schemeClr val="bg1"/>
                </a:solidFill>
                <a:effectLst/>
                <a:latin typeface="+mj-lt"/>
              </a:rPr>
              <a:t>verify process</a:t>
            </a:r>
            <a:r>
              <a:rPr lang="en-US" sz="1600" b="0" i="1" dirty="0">
                <a:solidFill>
                  <a:schemeClr val="bg1"/>
                </a:solidFill>
                <a:effectLst/>
                <a:latin typeface="+mj-lt"/>
              </a:rPr>
              <a:t> does </a:t>
            </a:r>
            <a:r>
              <a:rPr lang="en-US" sz="1600" b="1" i="1" u="sng" dirty="0">
                <a:solidFill>
                  <a:schemeClr val="bg1"/>
                </a:solidFill>
                <a:effectLst/>
                <a:latin typeface="+mj-lt"/>
              </a:rPr>
              <a:t>not</a:t>
            </a:r>
          </a:p>
          <a:p>
            <a:r>
              <a:rPr lang="en-US" sz="1600" b="0" i="1" dirty="0">
                <a:solidFill>
                  <a:schemeClr val="bg1"/>
                </a:solidFill>
                <a:effectLst/>
                <a:latin typeface="+mj-lt"/>
              </a:rPr>
              <a:t>upload this compiled binary to the Arduino board. It only ensures that your code compiles correctly into an executable file without any errors.</a:t>
            </a:r>
          </a:p>
          <a:p>
            <a:pPr algn="l"/>
            <a:endParaRPr lang="en-US" sz="1600" b="0" i="1" dirty="0">
              <a:solidFill>
                <a:schemeClr val="bg1"/>
              </a:solidFill>
              <a:effectLst/>
              <a:latin typeface="+mj-lt"/>
            </a:endParaRPr>
          </a:p>
        </p:txBody>
      </p:sp>
      <p:grpSp>
        <p:nvGrpSpPr>
          <p:cNvPr id="61" name="Group 60">
            <a:extLst>
              <a:ext uri="{FF2B5EF4-FFF2-40B4-BE49-F238E27FC236}">
                <a16:creationId xmlns:a16="http://schemas.microsoft.com/office/drawing/2014/main" id="{F3990F1B-0958-E48F-B6B6-B98C90032D1A}"/>
              </a:ext>
            </a:extLst>
          </p:cNvPr>
          <p:cNvGrpSpPr/>
          <p:nvPr/>
        </p:nvGrpSpPr>
        <p:grpSpPr>
          <a:xfrm>
            <a:off x="8004750" y="481509"/>
            <a:ext cx="4095997" cy="813789"/>
            <a:chOff x="527030" y="2401070"/>
            <a:chExt cx="4095997" cy="813789"/>
          </a:xfrm>
        </p:grpSpPr>
        <p:sp>
          <p:nvSpPr>
            <p:cNvPr id="62" name="Rectangle 61">
              <a:extLst>
                <a:ext uri="{FF2B5EF4-FFF2-40B4-BE49-F238E27FC236}">
                  <a16:creationId xmlns:a16="http://schemas.microsoft.com/office/drawing/2014/main" id="{8FB47EFF-97A6-CA02-D97D-EB15B0F01FC0}"/>
                </a:ext>
              </a:extLst>
            </p:cNvPr>
            <p:cNvSpPr/>
            <p:nvPr/>
          </p:nvSpPr>
          <p:spPr>
            <a:xfrm>
              <a:off x="527030" y="2401070"/>
              <a:ext cx="4095997" cy="813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Why do we Verify?</a:t>
              </a:r>
              <a:endParaRPr kumimoji="0" lang="en-US" sz="240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64" name="Freeform: Shape 63">
              <a:extLst>
                <a:ext uri="{FF2B5EF4-FFF2-40B4-BE49-F238E27FC236}">
                  <a16:creationId xmlns:a16="http://schemas.microsoft.com/office/drawing/2014/main" id="{08C7D0EF-FA5A-C34F-923F-3838AC5795DB}"/>
                </a:ext>
              </a:extLst>
            </p:cNvPr>
            <p:cNvSpPr/>
            <p:nvPr/>
          </p:nvSpPr>
          <p:spPr>
            <a:xfrm>
              <a:off x="610620" y="2543438"/>
              <a:ext cx="470706" cy="511653"/>
            </a:xfrm>
            <a:custGeom>
              <a:avLst/>
              <a:gdLst>
                <a:gd name="connsiteX0" fmla="*/ 3692592 w 4085690"/>
                <a:gd name="connsiteY0" fmla="*/ 2163333 h 4614988"/>
                <a:gd name="connsiteX1" fmla="*/ 3808287 w 4085690"/>
                <a:gd name="connsiteY1" fmla="*/ 2279030 h 4614988"/>
                <a:gd name="connsiteX2" fmla="*/ 3692592 w 4085690"/>
                <a:gd name="connsiteY2" fmla="*/ 2394725 h 4614988"/>
                <a:gd name="connsiteX3" fmla="*/ 3576895 w 4085690"/>
                <a:gd name="connsiteY3" fmla="*/ 2279030 h 4614988"/>
                <a:gd name="connsiteX4" fmla="*/ 3692592 w 4085690"/>
                <a:gd name="connsiteY4" fmla="*/ 2163333 h 4614988"/>
                <a:gd name="connsiteX5" fmla="*/ 372296 w 4085690"/>
                <a:gd name="connsiteY5" fmla="*/ 2163333 h 4614988"/>
                <a:gd name="connsiteX6" fmla="*/ 487993 w 4085690"/>
                <a:gd name="connsiteY6" fmla="*/ 2279030 h 4614988"/>
                <a:gd name="connsiteX7" fmla="*/ 372296 w 4085690"/>
                <a:gd name="connsiteY7" fmla="*/ 2394725 h 4614988"/>
                <a:gd name="connsiteX8" fmla="*/ 256601 w 4085690"/>
                <a:gd name="connsiteY8" fmla="*/ 2279030 h 4614988"/>
                <a:gd name="connsiteX9" fmla="*/ 372296 w 4085690"/>
                <a:gd name="connsiteY9" fmla="*/ 2163333 h 4614988"/>
                <a:gd name="connsiteX10" fmla="*/ 2157325 w 4085690"/>
                <a:gd name="connsiteY10" fmla="*/ 1527924 h 4614988"/>
                <a:gd name="connsiteX11" fmla="*/ 2520941 w 4085690"/>
                <a:gd name="connsiteY11" fmla="*/ 1570161 h 4614988"/>
                <a:gd name="connsiteX12" fmla="*/ 3373052 w 4085690"/>
                <a:gd name="connsiteY12" fmla="*/ 2482876 h 4614988"/>
                <a:gd name="connsiteX13" fmla="*/ 3418962 w 4085690"/>
                <a:gd name="connsiteY13" fmla="*/ 2780380 h 4614988"/>
                <a:gd name="connsiteX14" fmla="*/ 3286738 w 4085690"/>
                <a:gd name="connsiteY14" fmla="*/ 3386407 h 4614988"/>
                <a:gd name="connsiteX15" fmla="*/ 2923122 w 4085690"/>
                <a:gd name="connsiteY15" fmla="*/ 4473583 h 4614988"/>
                <a:gd name="connsiteX16" fmla="*/ 2921287 w 4085690"/>
                <a:gd name="connsiteY16" fmla="*/ 4614988 h 4614988"/>
                <a:gd name="connsiteX17" fmla="*/ 1854311 w 4085690"/>
                <a:gd name="connsiteY17" fmla="*/ 4614988 h 4614988"/>
                <a:gd name="connsiteX18" fmla="*/ 1747797 w 4085690"/>
                <a:gd name="connsiteY18" fmla="*/ 4480929 h 4614988"/>
                <a:gd name="connsiteX19" fmla="*/ 1323579 w 4085690"/>
                <a:gd name="connsiteY19" fmla="*/ 4284428 h 4614988"/>
                <a:gd name="connsiteX20" fmla="*/ 945271 w 4085690"/>
                <a:gd name="connsiteY20" fmla="*/ 4269736 h 4614988"/>
                <a:gd name="connsiteX21" fmla="*/ 855284 w 4085690"/>
                <a:gd name="connsiteY21" fmla="*/ 4064055 h 4614988"/>
                <a:gd name="connsiteX22" fmla="*/ 888340 w 4085690"/>
                <a:gd name="connsiteY22" fmla="*/ 3966724 h 4614988"/>
                <a:gd name="connsiteX23" fmla="*/ 855284 w 4085690"/>
                <a:gd name="connsiteY23" fmla="*/ 3852864 h 4614988"/>
                <a:gd name="connsiteX24" fmla="*/ 827739 w 4085690"/>
                <a:gd name="connsiteY24" fmla="*/ 3781242 h 4614988"/>
                <a:gd name="connsiteX25" fmla="*/ 903032 w 4085690"/>
                <a:gd name="connsiteY25" fmla="*/ 3711457 h 4614988"/>
                <a:gd name="connsiteX26" fmla="*/ 809374 w 4085690"/>
                <a:gd name="connsiteY26" fmla="*/ 3643509 h 4614988"/>
                <a:gd name="connsiteX27" fmla="*/ 860795 w 4085690"/>
                <a:gd name="connsiteY27" fmla="*/ 3494756 h 4614988"/>
                <a:gd name="connsiteX28" fmla="*/ 802028 w 4085690"/>
                <a:gd name="connsiteY28" fmla="*/ 3435990 h 4614988"/>
                <a:gd name="connsiteX29" fmla="*/ 693677 w 4085690"/>
                <a:gd name="connsiteY29" fmla="*/ 3390080 h 4614988"/>
                <a:gd name="connsiteX30" fmla="*/ 671640 w 4085690"/>
                <a:gd name="connsiteY30" fmla="*/ 3303766 h 4614988"/>
                <a:gd name="connsiteX31" fmla="*/ 959963 w 4085690"/>
                <a:gd name="connsiteY31" fmla="*/ 2850165 h 4614988"/>
                <a:gd name="connsiteX32" fmla="*/ 1128916 w 4085690"/>
                <a:gd name="connsiteY32" fmla="*/ 1941123 h 4614988"/>
                <a:gd name="connsiteX33" fmla="*/ 2157325 w 4085690"/>
                <a:gd name="connsiteY33" fmla="*/ 1527924 h 4614988"/>
                <a:gd name="connsiteX34" fmla="*/ 2032445 w 4085690"/>
                <a:gd name="connsiteY34" fmla="*/ 1092684 h 4614988"/>
                <a:gd name="connsiteX35" fmla="*/ 2148140 w 4085690"/>
                <a:gd name="connsiteY35" fmla="*/ 1208381 h 4614988"/>
                <a:gd name="connsiteX36" fmla="*/ 2032445 w 4085690"/>
                <a:gd name="connsiteY36" fmla="*/ 1324076 h 4614988"/>
                <a:gd name="connsiteX37" fmla="*/ 1916748 w 4085690"/>
                <a:gd name="connsiteY37" fmla="*/ 1208381 h 4614988"/>
                <a:gd name="connsiteX38" fmla="*/ 2032445 w 4085690"/>
                <a:gd name="connsiteY38" fmla="*/ 1092684 h 4614988"/>
                <a:gd name="connsiteX39" fmla="*/ 3687082 w 4085690"/>
                <a:gd name="connsiteY39" fmla="*/ 1070649 h 4614988"/>
                <a:gd name="connsiteX40" fmla="*/ 3688919 w 4085690"/>
                <a:gd name="connsiteY40" fmla="*/ 1070649 h 4614988"/>
                <a:gd name="connsiteX41" fmla="*/ 3962549 w 4085690"/>
                <a:gd name="connsiteY41" fmla="*/ 1182671 h 4614988"/>
                <a:gd name="connsiteX42" fmla="*/ 4085592 w 4085690"/>
                <a:gd name="connsiteY42" fmla="*/ 1452629 h 4614988"/>
                <a:gd name="connsiteX43" fmla="*/ 4015807 w 4085690"/>
                <a:gd name="connsiteY43" fmla="*/ 1687695 h 4614988"/>
                <a:gd name="connsiteX44" fmla="*/ 3819306 w 4085690"/>
                <a:gd name="connsiteY44" fmla="*/ 1834610 h 4614988"/>
                <a:gd name="connsiteX45" fmla="*/ 3806452 w 4085690"/>
                <a:gd name="connsiteY45" fmla="*/ 1843792 h 4614988"/>
                <a:gd name="connsiteX46" fmla="*/ 3806452 w 4085690"/>
                <a:gd name="connsiteY46" fmla="*/ 1931941 h 4614988"/>
                <a:gd name="connsiteX47" fmla="*/ 3780742 w 4085690"/>
                <a:gd name="connsiteY47" fmla="*/ 2007236 h 4614988"/>
                <a:gd name="connsiteX48" fmla="*/ 3602605 w 4085690"/>
                <a:gd name="connsiteY48" fmla="*/ 2007236 h 4614988"/>
                <a:gd name="connsiteX49" fmla="*/ 3576895 w 4085690"/>
                <a:gd name="connsiteY49" fmla="*/ 1931941 h 4614988"/>
                <a:gd name="connsiteX50" fmla="*/ 3576895 w 4085690"/>
                <a:gd name="connsiteY50" fmla="*/ 1843792 h 4614988"/>
                <a:gd name="connsiteX51" fmla="*/ 3624643 w 4085690"/>
                <a:gd name="connsiteY51" fmla="*/ 1702386 h 4614988"/>
                <a:gd name="connsiteX52" fmla="*/ 3744013 w 4085690"/>
                <a:gd name="connsiteY52" fmla="*/ 1614237 h 4614988"/>
                <a:gd name="connsiteX53" fmla="*/ 3824816 w 4085690"/>
                <a:gd name="connsiteY53" fmla="*/ 1551798 h 4614988"/>
                <a:gd name="connsiteX54" fmla="*/ 3852362 w 4085690"/>
                <a:gd name="connsiteY54" fmla="*/ 1454465 h 4614988"/>
                <a:gd name="connsiteX55" fmla="*/ 3800941 w 4085690"/>
                <a:gd name="connsiteY55" fmla="*/ 1342442 h 4614988"/>
                <a:gd name="connsiteX56" fmla="*/ 3687082 w 4085690"/>
                <a:gd name="connsiteY56" fmla="*/ 1296530 h 4614988"/>
                <a:gd name="connsiteX57" fmla="*/ 3600770 w 4085690"/>
                <a:gd name="connsiteY57" fmla="*/ 1322241 h 4614988"/>
                <a:gd name="connsiteX58" fmla="*/ 3540166 w 4085690"/>
                <a:gd name="connsiteY58" fmla="*/ 1390190 h 4614988"/>
                <a:gd name="connsiteX59" fmla="*/ 3444671 w 4085690"/>
                <a:gd name="connsiteY59" fmla="*/ 1454465 h 4614988"/>
                <a:gd name="connsiteX60" fmla="*/ 3341830 w 4085690"/>
                <a:gd name="connsiteY60" fmla="*/ 1404882 h 4614988"/>
                <a:gd name="connsiteX61" fmla="*/ 3334484 w 4085690"/>
                <a:gd name="connsiteY61" fmla="*/ 1291022 h 4614988"/>
                <a:gd name="connsiteX62" fmla="*/ 3477727 w 4085690"/>
                <a:gd name="connsiteY62" fmla="*/ 1129415 h 4614988"/>
                <a:gd name="connsiteX63" fmla="*/ 3687082 w 4085690"/>
                <a:gd name="connsiteY63" fmla="*/ 1070649 h 4614988"/>
                <a:gd name="connsiteX64" fmla="*/ 364950 w 4085690"/>
                <a:gd name="connsiteY64" fmla="*/ 1070649 h 4614988"/>
                <a:gd name="connsiteX65" fmla="*/ 366788 w 4085690"/>
                <a:gd name="connsiteY65" fmla="*/ 1070649 h 4614988"/>
                <a:gd name="connsiteX66" fmla="*/ 640417 w 4085690"/>
                <a:gd name="connsiteY66" fmla="*/ 1182671 h 4614988"/>
                <a:gd name="connsiteX67" fmla="*/ 763460 w 4085690"/>
                <a:gd name="connsiteY67" fmla="*/ 1452629 h 4614988"/>
                <a:gd name="connsiteX68" fmla="*/ 693675 w 4085690"/>
                <a:gd name="connsiteY68" fmla="*/ 1687695 h 4614988"/>
                <a:gd name="connsiteX69" fmla="*/ 497174 w 4085690"/>
                <a:gd name="connsiteY69" fmla="*/ 1834610 h 4614988"/>
                <a:gd name="connsiteX70" fmla="*/ 484320 w 4085690"/>
                <a:gd name="connsiteY70" fmla="*/ 1843792 h 4614988"/>
                <a:gd name="connsiteX71" fmla="*/ 484320 w 4085690"/>
                <a:gd name="connsiteY71" fmla="*/ 1931941 h 4614988"/>
                <a:gd name="connsiteX72" fmla="*/ 458610 w 4085690"/>
                <a:gd name="connsiteY72" fmla="*/ 2007236 h 4614988"/>
                <a:gd name="connsiteX73" fmla="*/ 280474 w 4085690"/>
                <a:gd name="connsiteY73" fmla="*/ 2007236 h 4614988"/>
                <a:gd name="connsiteX74" fmla="*/ 254763 w 4085690"/>
                <a:gd name="connsiteY74" fmla="*/ 1931941 h 4614988"/>
                <a:gd name="connsiteX75" fmla="*/ 254763 w 4085690"/>
                <a:gd name="connsiteY75" fmla="*/ 1843792 h 4614988"/>
                <a:gd name="connsiteX76" fmla="*/ 302511 w 4085690"/>
                <a:gd name="connsiteY76" fmla="*/ 1702386 h 4614988"/>
                <a:gd name="connsiteX77" fmla="*/ 421881 w 4085690"/>
                <a:gd name="connsiteY77" fmla="*/ 1614237 h 4614988"/>
                <a:gd name="connsiteX78" fmla="*/ 502685 w 4085690"/>
                <a:gd name="connsiteY78" fmla="*/ 1551798 h 4614988"/>
                <a:gd name="connsiteX79" fmla="*/ 530230 w 4085690"/>
                <a:gd name="connsiteY79" fmla="*/ 1454465 h 4614988"/>
                <a:gd name="connsiteX80" fmla="*/ 478810 w 4085690"/>
                <a:gd name="connsiteY80" fmla="*/ 1342442 h 4614988"/>
                <a:gd name="connsiteX81" fmla="*/ 364950 w 4085690"/>
                <a:gd name="connsiteY81" fmla="*/ 1296530 h 4614988"/>
                <a:gd name="connsiteX82" fmla="*/ 278638 w 4085690"/>
                <a:gd name="connsiteY82" fmla="*/ 1322241 h 4614988"/>
                <a:gd name="connsiteX83" fmla="*/ 218035 w 4085690"/>
                <a:gd name="connsiteY83" fmla="*/ 1390190 h 4614988"/>
                <a:gd name="connsiteX84" fmla="*/ 122539 w 4085690"/>
                <a:gd name="connsiteY84" fmla="*/ 1454465 h 4614988"/>
                <a:gd name="connsiteX85" fmla="*/ 19698 w 4085690"/>
                <a:gd name="connsiteY85" fmla="*/ 1404882 h 4614988"/>
                <a:gd name="connsiteX86" fmla="*/ 12353 w 4085690"/>
                <a:gd name="connsiteY86" fmla="*/ 1291022 h 4614988"/>
                <a:gd name="connsiteX87" fmla="*/ 155595 w 4085690"/>
                <a:gd name="connsiteY87" fmla="*/ 1129415 h 4614988"/>
                <a:gd name="connsiteX88" fmla="*/ 364950 w 4085690"/>
                <a:gd name="connsiteY88" fmla="*/ 1070649 h 4614988"/>
                <a:gd name="connsiteX89" fmla="*/ 2026935 w 4085690"/>
                <a:gd name="connsiteY89" fmla="*/ 0 h 4614988"/>
                <a:gd name="connsiteX90" fmla="*/ 2028772 w 4085690"/>
                <a:gd name="connsiteY90" fmla="*/ 0 h 4614988"/>
                <a:gd name="connsiteX91" fmla="*/ 2302402 w 4085690"/>
                <a:gd name="connsiteY91" fmla="*/ 112022 h 4614988"/>
                <a:gd name="connsiteX92" fmla="*/ 2425445 w 4085690"/>
                <a:gd name="connsiteY92" fmla="*/ 381981 h 4614988"/>
                <a:gd name="connsiteX93" fmla="*/ 2355660 w 4085690"/>
                <a:gd name="connsiteY93" fmla="*/ 617046 h 4614988"/>
                <a:gd name="connsiteX94" fmla="*/ 2159159 w 4085690"/>
                <a:gd name="connsiteY94" fmla="*/ 763961 h 4614988"/>
                <a:gd name="connsiteX95" fmla="*/ 2146305 w 4085690"/>
                <a:gd name="connsiteY95" fmla="*/ 773142 h 4614988"/>
                <a:gd name="connsiteX96" fmla="*/ 2146305 w 4085690"/>
                <a:gd name="connsiteY96" fmla="*/ 861292 h 4614988"/>
                <a:gd name="connsiteX97" fmla="*/ 2120595 w 4085690"/>
                <a:gd name="connsiteY97" fmla="*/ 936587 h 4614988"/>
                <a:gd name="connsiteX98" fmla="*/ 1942458 w 4085690"/>
                <a:gd name="connsiteY98" fmla="*/ 936587 h 4614988"/>
                <a:gd name="connsiteX99" fmla="*/ 1916748 w 4085690"/>
                <a:gd name="connsiteY99" fmla="*/ 861292 h 4614988"/>
                <a:gd name="connsiteX100" fmla="*/ 1916748 w 4085690"/>
                <a:gd name="connsiteY100" fmla="*/ 773142 h 4614988"/>
                <a:gd name="connsiteX101" fmla="*/ 1964496 w 4085690"/>
                <a:gd name="connsiteY101" fmla="*/ 631737 h 4614988"/>
                <a:gd name="connsiteX102" fmla="*/ 2083866 w 4085690"/>
                <a:gd name="connsiteY102" fmla="*/ 543588 h 4614988"/>
                <a:gd name="connsiteX103" fmla="*/ 2164669 w 4085690"/>
                <a:gd name="connsiteY103" fmla="*/ 481149 h 4614988"/>
                <a:gd name="connsiteX104" fmla="*/ 2192215 w 4085690"/>
                <a:gd name="connsiteY104" fmla="*/ 383816 h 4614988"/>
                <a:gd name="connsiteX105" fmla="*/ 2140795 w 4085690"/>
                <a:gd name="connsiteY105" fmla="*/ 271794 h 4614988"/>
                <a:gd name="connsiteX106" fmla="*/ 2026935 w 4085690"/>
                <a:gd name="connsiteY106" fmla="*/ 225882 h 4614988"/>
                <a:gd name="connsiteX107" fmla="*/ 1940623 w 4085690"/>
                <a:gd name="connsiteY107" fmla="*/ 251592 h 4614988"/>
                <a:gd name="connsiteX108" fmla="*/ 1880019 w 4085690"/>
                <a:gd name="connsiteY108" fmla="*/ 319541 h 4614988"/>
                <a:gd name="connsiteX109" fmla="*/ 1784524 w 4085690"/>
                <a:gd name="connsiteY109" fmla="*/ 383816 h 4614988"/>
                <a:gd name="connsiteX110" fmla="*/ 1681683 w 4085690"/>
                <a:gd name="connsiteY110" fmla="*/ 334233 h 4614988"/>
                <a:gd name="connsiteX111" fmla="*/ 1674337 w 4085690"/>
                <a:gd name="connsiteY111" fmla="*/ 220373 h 4614988"/>
                <a:gd name="connsiteX112" fmla="*/ 1817580 w 4085690"/>
                <a:gd name="connsiteY112" fmla="*/ 58766 h 4614988"/>
                <a:gd name="connsiteX113" fmla="*/ 2026935 w 4085690"/>
                <a:gd name="connsiteY113" fmla="*/ 0 h 46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085690" h="4614988">
                  <a:moveTo>
                    <a:pt x="3692592" y="2163333"/>
                  </a:moveTo>
                  <a:cubicBezTo>
                    <a:pt x="3756867" y="2163333"/>
                    <a:pt x="3808287" y="2214753"/>
                    <a:pt x="3808287" y="2279030"/>
                  </a:cubicBezTo>
                  <a:cubicBezTo>
                    <a:pt x="3808287" y="2343305"/>
                    <a:pt x="3756867" y="2394725"/>
                    <a:pt x="3692592" y="2394725"/>
                  </a:cubicBezTo>
                  <a:cubicBezTo>
                    <a:pt x="3628316" y="2394725"/>
                    <a:pt x="3576895" y="2343305"/>
                    <a:pt x="3576895" y="2279030"/>
                  </a:cubicBezTo>
                  <a:cubicBezTo>
                    <a:pt x="3576895" y="2214753"/>
                    <a:pt x="3628316" y="2163333"/>
                    <a:pt x="3692592" y="2163333"/>
                  </a:cubicBezTo>
                  <a:close/>
                  <a:moveTo>
                    <a:pt x="372296" y="2163333"/>
                  </a:moveTo>
                  <a:cubicBezTo>
                    <a:pt x="436573" y="2163333"/>
                    <a:pt x="487993" y="2214753"/>
                    <a:pt x="487993" y="2279030"/>
                  </a:cubicBezTo>
                  <a:cubicBezTo>
                    <a:pt x="487993" y="2343305"/>
                    <a:pt x="436573" y="2394725"/>
                    <a:pt x="372296" y="2394725"/>
                  </a:cubicBezTo>
                  <a:cubicBezTo>
                    <a:pt x="308021" y="2394725"/>
                    <a:pt x="256601" y="2343305"/>
                    <a:pt x="256601" y="2279030"/>
                  </a:cubicBezTo>
                  <a:cubicBezTo>
                    <a:pt x="256601" y="2214753"/>
                    <a:pt x="308021" y="2163333"/>
                    <a:pt x="372296" y="2163333"/>
                  </a:cubicBezTo>
                  <a:close/>
                  <a:moveTo>
                    <a:pt x="2157325" y="1527924"/>
                  </a:moveTo>
                  <a:cubicBezTo>
                    <a:pt x="2285876" y="1527924"/>
                    <a:pt x="2408917" y="1542616"/>
                    <a:pt x="2520941" y="1570161"/>
                  </a:cubicBezTo>
                  <a:cubicBezTo>
                    <a:pt x="2994744" y="1649128"/>
                    <a:pt x="3266538" y="2069675"/>
                    <a:pt x="3373052" y="2482876"/>
                  </a:cubicBezTo>
                  <a:cubicBezTo>
                    <a:pt x="3402435" y="2589390"/>
                    <a:pt x="3415289" y="2690393"/>
                    <a:pt x="3418962" y="2780380"/>
                  </a:cubicBezTo>
                  <a:cubicBezTo>
                    <a:pt x="3442837" y="3175215"/>
                    <a:pt x="3286738" y="3386407"/>
                    <a:pt x="3286738" y="3386407"/>
                  </a:cubicBezTo>
                  <a:cubicBezTo>
                    <a:pt x="3101258" y="3733494"/>
                    <a:pt x="2818445" y="4032836"/>
                    <a:pt x="2923122" y="4473583"/>
                  </a:cubicBezTo>
                  <a:cubicBezTo>
                    <a:pt x="2930468" y="4502966"/>
                    <a:pt x="2921287" y="4614988"/>
                    <a:pt x="2921287" y="4614988"/>
                  </a:cubicBezTo>
                  <a:lnTo>
                    <a:pt x="1854311" y="4614988"/>
                  </a:lnTo>
                  <a:cubicBezTo>
                    <a:pt x="1810236" y="4572751"/>
                    <a:pt x="1753307" y="4490110"/>
                    <a:pt x="1747797" y="4480929"/>
                  </a:cubicBezTo>
                  <a:cubicBezTo>
                    <a:pt x="1633937" y="4326667"/>
                    <a:pt x="1536607" y="4277082"/>
                    <a:pt x="1323579" y="4284428"/>
                  </a:cubicBezTo>
                  <a:cubicBezTo>
                    <a:pt x="1206046" y="4288101"/>
                    <a:pt x="1055458" y="4328503"/>
                    <a:pt x="945271" y="4269736"/>
                  </a:cubicBezTo>
                  <a:cubicBezTo>
                    <a:pt x="879159" y="4234845"/>
                    <a:pt x="840593" y="4133839"/>
                    <a:pt x="855284" y="4064055"/>
                  </a:cubicBezTo>
                  <a:cubicBezTo>
                    <a:pt x="860795" y="4030998"/>
                    <a:pt x="879159" y="3999780"/>
                    <a:pt x="888340" y="3966724"/>
                  </a:cubicBezTo>
                  <a:cubicBezTo>
                    <a:pt x="901197" y="3924485"/>
                    <a:pt x="895686" y="3874902"/>
                    <a:pt x="855284" y="3852864"/>
                  </a:cubicBezTo>
                  <a:cubicBezTo>
                    <a:pt x="836920" y="3843681"/>
                    <a:pt x="820393" y="3817971"/>
                    <a:pt x="827739" y="3781242"/>
                  </a:cubicBezTo>
                  <a:cubicBezTo>
                    <a:pt x="831412" y="3761042"/>
                    <a:pt x="903032" y="3711457"/>
                    <a:pt x="903032" y="3711457"/>
                  </a:cubicBezTo>
                  <a:cubicBezTo>
                    <a:pt x="903032" y="3711457"/>
                    <a:pt x="818555" y="3683911"/>
                    <a:pt x="809374" y="3643509"/>
                  </a:cubicBezTo>
                  <a:cubicBezTo>
                    <a:pt x="796518" y="3584743"/>
                    <a:pt x="873649" y="3548014"/>
                    <a:pt x="860795" y="3494756"/>
                  </a:cubicBezTo>
                  <a:cubicBezTo>
                    <a:pt x="853449" y="3476392"/>
                    <a:pt x="842430" y="3456192"/>
                    <a:pt x="802028" y="3435990"/>
                  </a:cubicBezTo>
                  <a:cubicBezTo>
                    <a:pt x="708369" y="3406607"/>
                    <a:pt x="693677" y="3390080"/>
                    <a:pt x="693677" y="3390080"/>
                  </a:cubicBezTo>
                  <a:cubicBezTo>
                    <a:pt x="675313" y="3368043"/>
                    <a:pt x="666131" y="3333149"/>
                    <a:pt x="671640" y="3303766"/>
                  </a:cubicBezTo>
                  <a:cubicBezTo>
                    <a:pt x="680823" y="3263364"/>
                    <a:pt x="956290" y="2890567"/>
                    <a:pt x="959963" y="2850165"/>
                  </a:cubicBezTo>
                  <a:cubicBezTo>
                    <a:pt x="961798" y="2831801"/>
                    <a:pt x="805701" y="2319431"/>
                    <a:pt x="1128916" y="1941123"/>
                  </a:cubicBezTo>
                  <a:cubicBezTo>
                    <a:pt x="1352962" y="1643619"/>
                    <a:pt x="1773507" y="1526087"/>
                    <a:pt x="2157325" y="1527924"/>
                  </a:cubicBezTo>
                  <a:close/>
                  <a:moveTo>
                    <a:pt x="2032445" y="1092684"/>
                  </a:moveTo>
                  <a:cubicBezTo>
                    <a:pt x="2096720" y="1092684"/>
                    <a:pt x="2148140" y="1144104"/>
                    <a:pt x="2148140" y="1208381"/>
                  </a:cubicBezTo>
                  <a:cubicBezTo>
                    <a:pt x="2148140" y="1272656"/>
                    <a:pt x="2096720" y="1324076"/>
                    <a:pt x="2032445" y="1324076"/>
                  </a:cubicBezTo>
                  <a:cubicBezTo>
                    <a:pt x="1968169" y="1324076"/>
                    <a:pt x="1916748" y="1272656"/>
                    <a:pt x="1916748" y="1208381"/>
                  </a:cubicBezTo>
                  <a:cubicBezTo>
                    <a:pt x="1916748" y="1145942"/>
                    <a:pt x="1968169" y="1092684"/>
                    <a:pt x="2032445" y="1092684"/>
                  </a:cubicBezTo>
                  <a:close/>
                  <a:moveTo>
                    <a:pt x="3687082" y="1070649"/>
                  </a:moveTo>
                  <a:lnTo>
                    <a:pt x="3688919" y="1070649"/>
                  </a:lnTo>
                  <a:cubicBezTo>
                    <a:pt x="3789923" y="1070649"/>
                    <a:pt x="3889091" y="1111050"/>
                    <a:pt x="3962549" y="1182671"/>
                  </a:cubicBezTo>
                  <a:cubicBezTo>
                    <a:pt x="4039679" y="1254293"/>
                    <a:pt x="4081919" y="1349788"/>
                    <a:pt x="4085592" y="1452629"/>
                  </a:cubicBezTo>
                  <a:cubicBezTo>
                    <a:pt x="4087427" y="1537106"/>
                    <a:pt x="4063554" y="1619745"/>
                    <a:pt x="4015807" y="1687695"/>
                  </a:cubicBezTo>
                  <a:cubicBezTo>
                    <a:pt x="3968059" y="1757480"/>
                    <a:pt x="3898274" y="1808900"/>
                    <a:pt x="3819306" y="1834610"/>
                  </a:cubicBezTo>
                  <a:cubicBezTo>
                    <a:pt x="3819306" y="1834610"/>
                    <a:pt x="3806452" y="1838283"/>
                    <a:pt x="3806452" y="1843792"/>
                  </a:cubicBezTo>
                  <a:lnTo>
                    <a:pt x="3806452" y="1931941"/>
                  </a:lnTo>
                  <a:cubicBezTo>
                    <a:pt x="3806452" y="1959489"/>
                    <a:pt x="3799106" y="1985199"/>
                    <a:pt x="3780742" y="2007236"/>
                  </a:cubicBezTo>
                  <a:cubicBezTo>
                    <a:pt x="3734829" y="2062330"/>
                    <a:pt x="3650353" y="2062330"/>
                    <a:pt x="3602605" y="2007236"/>
                  </a:cubicBezTo>
                  <a:cubicBezTo>
                    <a:pt x="3584241" y="1985199"/>
                    <a:pt x="3576895" y="1959489"/>
                    <a:pt x="3576895" y="1931941"/>
                  </a:cubicBezTo>
                  <a:lnTo>
                    <a:pt x="3576895" y="1843792"/>
                  </a:lnTo>
                  <a:cubicBezTo>
                    <a:pt x="3576895" y="1794208"/>
                    <a:pt x="3595260" y="1744623"/>
                    <a:pt x="3624643" y="1702386"/>
                  </a:cubicBezTo>
                  <a:cubicBezTo>
                    <a:pt x="3654026" y="1660147"/>
                    <a:pt x="3696265" y="1630764"/>
                    <a:pt x="3744013" y="1614237"/>
                  </a:cubicBezTo>
                  <a:cubicBezTo>
                    <a:pt x="3777069" y="1601381"/>
                    <a:pt x="3806452" y="1583016"/>
                    <a:pt x="3824816" y="1551798"/>
                  </a:cubicBezTo>
                  <a:cubicBezTo>
                    <a:pt x="3845016" y="1524250"/>
                    <a:pt x="3854199" y="1487521"/>
                    <a:pt x="3852362" y="1454465"/>
                  </a:cubicBezTo>
                  <a:cubicBezTo>
                    <a:pt x="3850527" y="1412227"/>
                    <a:pt x="3832162" y="1371826"/>
                    <a:pt x="3800941" y="1342442"/>
                  </a:cubicBezTo>
                  <a:cubicBezTo>
                    <a:pt x="3771559" y="1313059"/>
                    <a:pt x="3729321" y="1296530"/>
                    <a:pt x="3687082" y="1296530"/>
                  </a:cubicBezTo>
                  <a:cubicBezTo>
                    <a:pt x="3657699" y="1296530"/>
                    <a:pt x="3626480" y="1303876"/>
                    <a:pt x="3600770" y="1322241"/>
                  </a:cubicBezTo>
                  <a:cubicBezTo>
                    <a:pt x="3575060" y="1338770"/>
                    <a:pt x="3554858" y="1362642"/>
                    <a:pt x="3540166" y="1390190"/>
                  </a:cubicBezTo>
                  <a:cubicBezTo>
                    <a:pt x="3521802" y="1428754"/>
                    <a:pt x="3486910" y="1452629"/>
                    <a:pt x="3444671" y="1454465"/>
                  </a:cubicBezTo>
                  <a:cubicBezTo>
                    <a:pt x="3404269" y="1458138"/>
                    <a:pt x="3365705" y="1437938"/>
                    <a:pt x="3341830" y="1404882"/>
                  </a:cubicBezTo>
                  <a:cubicBezTo>
                    <a:pt x="3317957" y="1371826"/>
                    <a:pt x="3316120" y="1327751"/>
                    <a:pt x="3334484" y="1291022"/>
                  </a:cubicBezTo>
                  <a:cubicBezTo>
                    <a:pt x="3365705" y="1224910"/>
                    <a:pt x="3415288" y="1169817"/>
                    <a:pt x="3477727" y="1129415"/>
                  </a:cubicBezTo>
                  <a:cubicBezTo>
                    <a:pt x="3542004" y="1090848"/>
                    <a:pt x="3613624" y="1070649"/>
                    <a:pt x="3687082" y="1070649"/>
                  </a:cubicBezTo>
                  <a:close/>
                  <a:moveTo>
                    <a:pt x="364950" y="1070649"/>
                  </a:moveTo>
                  <a:lnTo>
                    <a:pt x="366788" y="1070649"/>
                  </a:lnTo>
                  <a:cubicBezTo>
                    <a:pt x="467791" y="1070649"/>
                    <a:pt x="566959" y="1111050"/>
                    <a:pt x="640417" y="1182671"/>
                  </a:cubicBezTo>
                  <a:cubicBezTo>
                    <a:pt x="717548" y="1254293"/>
                    <a:pt x="759788" y="1349788"/>
                    <a:pt x="763460" y="1452629"/>
                  </a:cubicBezTo>
                  <a:cubicBezTo>
                    <a:pt x="765296" y="1537106"/>
                    <a:pt x="741423" y="1619745"/>
                    <a:pt x="693675" y="1687695"/>
                  </a:cubicBezTo>
                  <a:cubicBezTo>
                    <a:pt x="645927" y="1757480"/>
                    <a:pt x="576142" y="1808900"/>
                    <a:pt x="497174" y="1834610"/>
                  </a:cubicBezTo>
                  <a:cubicBezTo>
                    <a:pt x="497174" y="1834610"/>
                    <a:pt x="484320" y="1838283"/>
                    <a:pt x="484320" y="1843792"/>
                  </a:cubicBezTo>
                  <a:lnTo>
                    <a:pt x="484320" y="1931941"/>
                  </a:lnTo>
                  <a:cubicBezTo>
                    <a:pt x="484320" y="1959489"/>
                    <a:pt x="476974" y="1985199"/>
                    <a:pt x="458610" y="2007236"/>
                  </a:cubicBezTo>
                  <a:cubicBezTo>
                    <a:pt x="412698" y="2062330"/>
                    <a:pt x="328221" y="2062330"/>
                    <a:pt x="280474" y="2007236"/>
                  </a:cubicBezTo>
                  <a:cubicBezTo>
                    <a:pt x="262109" y="1985199"/>
                    <a:pt x="254763" y="1959489"/>
                    <a:pt x="254763" y="1931941"/>
                  </a:cubicBezTo>
                  <a:lnTo>
                    <a:pt x="254763" y="1843792"/>
                  </a:lnTo>
                  <a:cubicBezTo>
                    <a:pt x="254763" y="1794208"/>
                    <a:pt x="273128" y="1744623"/>
                    <a:pt x="302511" y="1702386"/>
                  </a:cubicBezTo>
                  <a:cubicBezTo>
                    <a:pt x="331894" y="1660147"/>
                    <a:pt x="374133" y="1630764"/>
                    <a:pt x="421881" y="1614237"/>
                  </a:cubicBezTo>
                  <a:cubicBezTo>
                    <a:pt x="454937" y="1601381"/>
                    <a:pt x="484320" y="1583016"/>
                    <a:pt x="502685" y="1551798"/>
                  </a:cubicBezTo>
                  <a:cubicBezTo>
                    <a:pt x="522885" y="1524250"/>
                    <a:pt x="532068" y="1487521"/>
                    <a:pt x="530230" y="1454465"/>
                  </a:cubicBezTo>
                  <a:cubicBezTo>
                    <a:pt x="528395" y="1412227"/>
                    <a:pt x="510030" y="1371826"/>
                    <a:pt x="478810" y="1342442"/>
                  </a:cubicBezTo>
                  <a:cubicBezTo>
                    <a:pt x="449427" y="1313059"/>
                    <a:pt x="407189" y="1296530"/>
                    <a:pt x="364950" y="1296530"/>
                  </a:cubicBezTo>
                  <a:cubicBezTo>
                    <a:pt x="335567" y="1296530"/>
                    <a:pt x="304348" y="1303876"/>
                    <a:pt x="278638" y="1322241"/>
                  </a:cubicBezTo>
                  <a:cubicBezTo>
                    <a:pt x="252928" y="1338770"/>
                    <a:pt x="232726" y="1362642"/>
                    <a:pt x="218035" y="1390190"/>
                  </a:cubicBezTo>
                  <a:cubicBezTo>
                    <a:pt x="199670" y="1428754"/>
                    <a:pt x="164779" y="1452629"/>
                    <a:pt x="122539" y="1454465"/>
                  </a:cubicBezTo>
                  <a:cubicBezTo>
                    <a:pt x="82138" y="1458138"/>
                    <a:pt x="43573" y="1437938"/>
                    <a:pt x="19698" y="1404882"/>
                  </a:cubicBezTo>
                  <a:cubicBezTo>
                    <a:pt x="-4174" y="1371826"/>
                    <a:pt x="-6012" y="1327751"/>
                    <a:pt x="12353" y="1291022"/>
                  </a:cubicBezTo>
                  <a:cubicBezTo>
                    <a:pt x="43573" y="1224910"/>
                    <a:pt x="93156" y="1169817"/>
                    <a:pt x="155595" y="1129415"/>
                  </a:cubicBezTo>
                  <a:cubicBezTo>
                    <a:pt x="219872" y="1090848"/>
                    <a:pt x="291492" y="1070649"/>
                    <a:pt x="364950" y="1070649"/>
                  </a:cubicBezTo>
                  <a:close/>
                  <a:moveTo>
                    <a:pt x="2026935" y="0"/>
                  </a:moveTo>
                  <a:lnTo>
                    <a:pt x="2028772" y="0"/>
                  </a:lnTo>
                  <a:cubicBezTo>
                    <a:pt x="2129776" y="0"/>
                    <a:pt x="2228944" y="40402"/>
                    <a:pt x="2302402" y="112022"/>
                  </a:cubicBezTo>
                  <a:cubicBezTo>
                    <a:pt x="2379533" y="183644"/>
                    <a:pt x="2421772" y="279140"/>
                    <a:pt x="2425445" y="381981"/>
                  </a:cubicBezTo>
                  <a:cubicBezTo>
                    <a:pt x="2427280" y="466457"/>
                    <a:pt x="2403407" y="549096"/>
                    <a:pt x="2355660" y="617046"/>
                  </a:cubicBezTo>
                  <a:cubicBezTo>
                    <a:pt x="2307912" y="686831"/>
                    <a:pt x="2238127" y="738251"/>
                    <a:pt x="2159159" y="763961"/>
                  </a:cubicBezTo>
                  <a:cubicBezTo>
                    <a:pt x="2159159" y="763961"/>
                    <a:pt x="2146305" y="767634"/>
                    <a:pt x="2146305" y="773142"/>
                  </a:cubicBezTo>
                  <a:lnTo>
                    <a:pt x="2146305" y="861292"/>
                  </a:lnTo>
                  <a:cubicBezTo>
                    <a:pt x="2146305" y="888839"/>
                    <a:pt x="2138959" y="914550"/>
                    <a:pt x="2120595" y="936587"/>
                  </a:cubicBezTo>
                  <a:cubicBezTo>
                    <a:pt x="2074683" y="991680"/>
                    <a:pt x="1990206" y="991680"/>
                    <a:pt x="1942458" y="936587"/>
                  </a:cubicBezTo>
                  <a:cubicBezTo>
                    <a:pt x="1924094" y="914550"/>
                    <a:pt x="1916748" y="888839"/>
                    <a:pt x="1916748" y="861292"/>
                  </a:cubicBezTo>
                  <a:lnTo>
                    <a:pt x="1916748" y="773142"/>
                  </a:lnTo>
                  <a:cubicBezTo>
                    <a:pt x="1916748" y="723559"/>
                    <a:pt x="1935113" y="673975"/>
                    <a:pt x="1964496" y="631737"/>
                  </a:cubicBezTo>
                  <a:cubicBezTo>
                    <a:pt x="1993879" y="589498"/>
                    <a:pt x="2036118" y="560115"/>
                    <a:pt x="2083866" y="543588"/>
                  </a:cubicBezTo>
                  <a:cubicBezTo>
                    <a:pt x="2116922" y="530732"/>
                    <a:pt x="2146305" y="512367"/>
                    <a:pt x="2164669" y="481149"/>
                  </a:cubicBezTo>
                  <a:cubicBezTo>
                    <a:pt x="2184869" y="453601"/>
                    <a:pt x="2194053" y="416872"/>
                    <a:pt x="2192215" y="383816"/>
                  </a:cubicBezTo>
                  <a:cubicBezTo>
                    <a:pt x="2190379" y="341579"/>
                    <a:pt x="2172015" y="301177"/>
                    <a:pt x="2140795" y="271794"/>
                  </a:cubicBezTo>
                  <a:cubicBezTo>
                    <a:pt x="2111411" y="242411"/>
                    <a:pt x="2069174" y="225882"/>
                    <a:pt x="2026935" y="225882"/>
                  </a:cubicBezTo>
                  <a:cubicBezTo>
                    <a:pt x="1997552" y="225882"/>
                    <a:pt x="1966333" y="233228"/>
                    <a:pt x="1940623" y="251592"/>
                  </a:cubicBezTo>
                  <a:cubicBezTo>
                    <a:pt x="1914913" y="268121"/>
                    <a:pt x="1894711" y="291994"/>
                    <a:pt x="1880019" y="319541"/>
                  </a:cubicBezTo>
                  <a:cubicBezTo>
                    <a:pt x="1861655" y="358106"/>
                    <a:pt x="1826763" y="381981"/>
                    <a:pt x="1784524" y="383816"/>
                  </a:cubicBezTo>
                  <a:cubicBezTo>
                    <a:pt x="1744122" y="387489"/>
                    <a:pt x="1705558" y="367289"/>
                    <a:pt x="1681683" y="334233"/>
                  </a:cubicBezTo>
                  <a:cubicBezTo>
                    <a:pt x="1657810" y="301177"/>
                    <a:pt x="1655973" y="257102"/>
                    <a:pt x="1674337" y="220373"/>
                  </a:cubicBezTo>
                  <a:cubicBezTo>
                    <a:pt x="1705558" y="154261"/>
                    <a:pt x="1755141" y="99168"/>
                    <a:pt x="1817580" y="58766"/>
                  </a:cubicBezTo>
                  <a:cubicBezTo>
                    <a:pt x="1880019" y="20200"/>
                    <a:pt x="1951642" y="0"/>
                    <a:pt x="2026935" y="0"/>
                  </a:cubicBezTo>
                  <a:close/>
                </a:path>
              </a:pathLst>
            </a:custGeom>
            <a:solidFill>
              <a:schemeClr val="accent1"/>
            </a:solidFill>
            <a:ln w="9525" cap="flat">
              <a:noFill/>
              <a:prstDash val="solid"/>
              <a:miter/>
            </a:ln>
          </p:spPr>
          <p:txBody>
            <a:bodyPr wrap="square" rtlCol="0" anchor="ctr">
              <a:noAutofit/>
            </a:bodyPr>
            <a:lstStyle/>
            <a:p>
              <a:endParaRPr lang="en-US" dirty="0">
                <a:solidFill>
                  <a:schemeClr val="bg1"/>
                </a:solidFill>
              </a:endParaRPr>
            </a:p>
          </p:txBody>
        </p:sp>
      </p:grpSp>
      <p:sp>
        <p:nvSpPr>
          <p:cNvPr id="65" name="Rectangle: Top Corners Rounded 64">
            <a:extLst>
              <a:ext uri="{FF2B5EF4-FFF2-40B4-BE49-F238E27FC236}">
                <a16:creationId xmlns:a16="http://schemas.microsoft.com/office/drawing/2014/main" id="{F06B544A-E18B-439C-D149-D2179D9AA026}"/>
              </a:ext>
            </a:extLst>
          </p:cNvPr>
          <p:cNvSpPr/>
          <p:nvPr/>
        </p:nvSpPr>
        <p:spPr>
          <a:xfrm>
            <a:off x="8000140" y="539141"/>
            <a:ext cx="4405718" cy="743632"/>
          </a:xfrm>
          <a:prstGeom prst="round2SameRect">
            <a:avLst>
              <a:gd name="adj1" fmla="val 27293"/>
              <a:gd name="adj2" fmla="val 0"/>
            </a:avLst>
          </a:prstGeom>
          <a:noFill/>
          <a:ln w="1905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Arrow: Clockwise curve with solid fill">
            <a:extLst>
              <a:ext uri="{FF2B5EF4-FFF2-40B4-BE49-F238E27FC236}">
                <a16:creationId xmlns:a16="http://schemas.microsoft.com/office/drawing/2014/main" id="{2F8CFEC8-A015-89F6-BE98-064AD6DF8A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073192">
            <a:off x="847277" y="3109142"/>
            <a:ext cx="1165166" cy="1165166"/>
          </a:xfrm>
          <a:prstGeom prst="rect">
            <a:avLst/>
          </a:prstGeom>
        </p:spPr>
      </p:pic>
      <p:sp>
        <p:nvSpPr>
          <p:cNvPr id="69" name="TextBox 68">
            <a:extLst>
              <a:ext uri="{FF2B5EF4-FFF2-40B4-BE49-F238E27FC236}">
                <a16:creationId xmlns:a16="http://schemas.microsoft.com/office/drawing/2014/main" id="{2610F45E-5406-990A-8387-F968DE92FE56}"/>
              </a:ext>
            </a:extLst>
          </p:cNvPr>
          <p:cNvSpPr txBox="1"/>
          <p:nvPr/>
        </p:nvSpPr>
        <p:spPr>
          <a:xfrm>
            <a:off x="362039" y="3892527"/>
            <a:ext cx="1018227" cy="369332"/>
          </a:xfrm>
          <a:prstGeom prst="rect">
            <a:avLst/>
          </a:prstGeom>
          <a:noFill/>
        </p:spPr>
        <p:txBody>
          <a:bodyPr wrap="none" rtlCol="0">
            <a:spAutoFit/>
          </a:bodyPr>
          <a:lstStyle/>
          <a:p>
            <a:r>
              <a:rPr lang="en-US" dirty="0">
                <a:solidFill>
                  <a:srgbClr val="FF0000"/>
                </a:solidFill>
              </a:rPr>
              <a:t>VERIFY</a:t>
            </a:r>
          </a:p>
        </p:txBody>
      </p:sp>
      <p:pic>
        <p:nvPicPr>
          <p:cNvPr id="73" name="Picture 72" descr="A screen on a wall&#10;&#10;Description automatically generated">
            <a:extLst>
              <a:ext uri="{FF2B5EF4-FFF2-40B4-BE49-F238E27FC236}">
                <a16:creationId xmlns:a16="http://schemas.microsoft.com/office/drawing/2014/main" id="{BE92FCD0-8D4B-5314-8208-5DB60974B2D3}"/>
              </a:ext>
            </a:extLst>
          </p:cNvPr>
          <p:cNvPicPr>
            <a:picLocks noChangeAspect="1"/>
          </p:cNvPicPr>
          <p:nvPr/>
        </p:nvPicPr>
        <p:blipFill rotWithShape="1">
          <a:blip r:embed="rId2">
            <a:extLst>
              <a:ext uri="{28A0092B-C50C-407E-A947-70E740481C1C}">
                <a14:useLocalDpi xmlns:a14="http://schemas.microsoft.com/office/drawing/2010/main" val="0"/>
              </a:ext>
            </a:extLst>
          </a:blip>
          <a:srcRect l="20493" t="42325" r="13018" b="25454"/>
          <a:stretch/>
        </p:blipFill>
        <p:spPr>
          <a:xfrm>
            <a:off x="4702076" y="5323141"/>
            <a:ext cx="2599477" cy="948423"/>
          </a:xfrm>
          <a:prstGeom prst="rect">
            <a:avLst/>
          </a:prstGeom>
        </p:spPr>
      </p:pic>
    </p:spTree>
    <p:extLst>
      <p:ext uri="{BB962C8B-B14F-4D97-AF65-F5344CB8AC3E}">
        <p14:creationId xmlns:p14="http://schemas.microsoft.com/office/powerpoint/2010/main" val="1676478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B0FA4DB-D9CD-C04B-59E7-E9DDF28C4F68}"/>
              </a:ext>
            </a:extLst>
          </p:cNvPr>
          <p:cNvSpPr/>
          <p:nvPr/>
        </p:nvSpPr>
        <p:spPr>
          <a:xfrm>
            <a:off x="0" y="6823"/>
            <a:ext cx="12192000" cy="68580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6C867AA-BEC6-F060-A834-F6C1B1293768}"/>
              </a:ext>
            </a:extLst>
          </p:cNvPr>
          <p:cNvSpPr/>
          <p:nvPr/>
        </p:nvSpPr>
        <p:spPr>
          <a:xfrm>
            <a:off x="-1888620" y="-1158705"/>
            <a:ext cx="5996242" cy="56271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0AC78776-4E66-C39C-6D8A-9F0CA08ECB0A}"/>
              </a:ext>
            </a:extLst>
          </p:cNvPr>
          <p:cNvSpPr>
            <a:spLocks noGrp="1"/>
          </p:cNvSpPr>
          <p:nvPr>
            <p:ph type="sldNum" sz="quarter" idx="12"/>
          </p:nvPr>
        </p:nvSpPr>
        <p:spPr/>
        <p:txBody>
          <a:bodyPr/>
          <a:lstStyle/>
          <a:p>
            <a:fld id="{7E653CDB-E8DC-4D23-B7E7-79510F0CD256}" type="slidenum">
              <a:rPr lang="en-US" smtClean="0"/>
              <a:t>14</a:t>
            </a:fld>
            <a:endParaRPr lang="en-US" dirty="0"/>
          </a:p>
        </p:txBody>
      </p:sp>
      <p:sp>
        <p:nvSpPr>
          <p:cNvPr id="218" name="Freeform: Shape 217">
            <a:extLst>
              <a:ext uri="{FF2B5EF4-FFF2-40B4-BE49-F238E27FC236}">
                <a16:creationId xmlns:a16="http://schemas.microsoft.com/office/drawing/2014/main" id="{590D49D0-331D-9005-98A9-3CF2980888E8}"/>
              </a:ext>
            </a:extLst>
          </p:cNvPr>
          <p:cNvSpPr/>
          <p:nvPr/>
        </p:nvSpPr>
        <p:spPr>
          <a:xfrm>
            <a:off x="3039216" y="973200"/>
            <a:ext cx="1388180" cy="372951"/>
          </a:xfrm>
          <a:custGeom>
            <a:avLst/>
            <a:gdLst>
              <a:gd name="connsiteX0" fmla="*/ 1046463 w 1074752"/>
              <a:gd name="connsiteY0" fmla="*/ 147886 h 204466"/>
              <a:gd name="connsiteX1" fmla="*/ 1074752 w 1074752"/>
              <a:gd name="connsiteY1" fmla="*/ 176177 h 204466"/>
              <a:gd name="connsiteX2" fmla="*/ 1046463 w 1074752"/>
              <a:gd name="connsiteY2" fmla="*/ 204466 h 204466"/>
              <a:gd name="connsiteX3" fmla="*/ 1018172 w 1074752"/>
              <a:gd name="connsiteY3" fmla="*/ 176177 h 204466"/>
              <a:gd name="connsiteX4" fmla="*/ 1046463 w 1074752"/>
              <a:gd name="connsiteY4" fmla="*/ 147886 h 204466"/>
              <a:gd name="connsiteX5" fmla="*/ 902465 w 1074752"/>
              <a:gd name="connsiteY5" fmla="*/ 147886 h 204466"/>
              <a:gd name="connsiteX6" fmla="*/ 930754 w 1074752"/>
              <a:gd name="connsiteY6" fmla="*/ 176177 h 204466"/>
              <a:gd name="connsiteX7" fmla="*/ 902465 w 1074752"/>
              <a:gd name="connsiteY7" fmla="*/ 204466 h 204466"/>
              <a:gd name="connsiteX8" fmla="*/ 874174 w 1074752"/>
              <a:gd name="connsiteY8" fmla="*/ 176177 h 204466"/>
              <a:gd name="connsiteX9" fmla="*/ 902465 w 1074752"/>
              <a:gd name="connsiteY9" fmla="*/ 147886 h 204466"/>
              <a:gd name="connsiteX10" fmla="*/ 754848 w 1074752"/>
              <a:gd name="connsiteY10" fmla="*/ 147886 h 204466"/>
              <a:gd name="connsiteX11" fmla="*/ 783137 w 1074752"/>
              <a:gd name="connsiteY11" fmla="*/ 176177 h 204466"/>
              <a:gd name="connsiteX12" fmla="*/ 754848 w 1074752"/>
              <a:gd name="connsiteY12" fmla="*/ 204466 h 204466"/>
              <a:gd name="connsiteX13" fmla="*/ 726557 w 1074752"/>
              <a:gd name="connsiteY13" fmla="*/ 176177 h 204466"/>
              <a:gd name="connsiteX14" fmla="*/ 754848 w 1074752"/>
              <a:gd name="connsiteY14" fmla="*/ 147886 h 204466"/>
              <a:gd name="connsiteX15" fmla="*/ 610848 w 1074752"/>
              <a:gd name="connsiteY15" fmla="*/ 147886 h 204466"/>
              <a:gd name="connsiteX16" fmla="*/ 639139 w 1074752"/>
              <a:gd name="connsiteY16" fmla="*/ 176177 h 204466"/>
              <a:gd name="connsiteX17" fmla="*/ 610848 w 1074752"/>
              <a:gd name="connsiteY17" fmla="*/ 204466 h 204466"/>
              <a:gd name="connsiteX18" fmla="*/ 582559 w 1074752"/>
              <a:gd name="connsiteY18" fmla="*/ 176177 h 204466"/>
              <a:gd name="connsiteX19" fmla="*/ 610848 w 1074752"/>
              <a:gd name="connsiteY19" fmla="*/ 147886 h 204466"/>
              <a:gd name="connsiteX20" fmla="*/ 463902 w 1074752"/>
              <a:gd name="connsiteY20" fmla="*/ 147886 h 204466"/>
              <a:gd name="connsiteX21" fmla="*/ 492193 w 1074752"/>
              <a:gd name="connsiteY21" fmla="*/ 176177 h 204466"/>
              <a:gd name="connsiteX22" fmla="*/ 463902 w 1074752"/>
              <a:gd name="connsiteY22" fmla="*/ 204466 h 204466"/>
              <a:gd name="connsiteX23" fmla="*/ 435613 w 1074752"/>
              <a:gd name="connsiteY23" fmla="*/ 176177 h 204466"/>
              <a:gd name="connsiteX24" fmla="*/ 463902 w 1074752"/>
              <a:gd name="connsiteY24" fmla="*/ 147886 h 204466"/>
              <a:gd name="connsiteX25" fmla="*/ 319906 w 1074752"/>
              <a:gd name="connsiteY25" fmla="*/ 147886 h 204466"/>
              <a:gd name="connsiteX26" fmla="*/ 348195 w 1074752"/>
              <a:gd name="connsiteY26" fmla="*/ 176177 h 204466"/>
              <a:gd name="connsiteX27" fmla="*/ 319906 w 1074752"/>
              <a:gd name="connsiteY27" fmla="*/ 204466 h 204466"/>
              <a:gd name="connsiteX28" fmla="*/ 291615 w 1074752"/>
              <a:gd name="connsiteY28" fmla="*/ 176177 h 204466"/>
              <a:gd name="connsiteX29" fmla="*/ 319906 w 1074752"/>
              <a:gd name="connsiteY29" fmla="*/ 147886 h 204466"/>
              <a:gd name="connsiteX30" fmla="*/ 172288 w 1074752"/>
              <a:gd name="connsiteY30" fmla="*/ 147886 h 204466"/>
              <a:gd name="connsiteX31" fmla="*/ 200577 w 1074752"/>
              <a:gd name="connsiteY31" fmla="*/ 176177 h 204466"/>
              <a:gd name="connsiteX32" fmla="*/ 172288 w 1074752"/>
              <a:gd name="connsiteY32" fmla="*/ 204466 h 204466"/>
              <a:gd name="connsiteX33" fmla="*/ 143998 w 1074752"/>
              <a:gd name="connsiteY33" fmla="*/ 176177 h 204466"/>
              <a:gd name="connsiteX34" fmla="*/ 172288 w 1074752"/>
              <a:gd name="connsiteY34" fmla="*/ 147886 h 204466"/>
              <a:gd name="connsiteX35" fmla="*/ 28289 w 1074752"/>
              <a:gd name="connsiteY35" fmla="*/ 147886 h 204466"/>
              <a:gd name="connsiteX36" fmla="*/ 56579 w 1074752"/>
              <a:gd name="connsiteY36" fmla="*/ 176177 h 204466"/>
              <a:gd name="connsiteX37" fmla="*/ 28289 w 1074752"/>
              <a:gd name="connsiteY37" fmla="*/ 204466 h 204466"/>
              <a:gd name="connsiteX38" fmla="*/ 0 w 1074752"/>
              <a:gd name="connsiteY38" fmla="*/ 176177 h 204466"/>
              <a:gd name="connsiteX39" fmla="*/ 28289 w 1074752"/>
              <a:gd name="connsiteY39" fmla="*/ 147886 h 204466"/>
              <a:gd name="connsiteX40" fmla="*/ 1046463 w 1074752"/>
              <a:gd name="connsiteY40" fmla="*/ 0 h 204466"/>
              <a:gd name="connsiteX41" fmla="*/ 1074752 w 1074752"/>
              <a:gd name="connsiteY41" fmla="*/ 28289 h 204466"/>
              <a:gd name="connsiteX42" fmla="*/ 1046463 w 1074752"/>
              <a:gd name="connsiteY42" fmla="*/ 56580 h 204466"/>
              <a:gd name="connsiteX43" fmla="*/ 1018172 w 1074752"/>
              <a:gd name="connsiteY43" fmla="*/ 28289 h 204466"/>
              <a:gd name="connsiteX44" fmla="*/ 1046463 w 1074752"/>
              <a:gd name="connsiteY44" fmla="*/ 0 h 204466"/>
              <a:gd name="connsiteX45" fmla="*/ 902465 w 1074752"/>
              <a:gd name="connsiteY45" fmla="*/ 0 h 204466"/>
              <a:gd name="connsiteX46" fmla="*/ 930754 w 1074752"/>
              <a:gd name="connsiteY46" fmla="*/ 28289 h 204466"/>
              <a:gd name="connsiteX47" fmla="*/ 902465 w 1074752"/>
              <a:gd name="connsiteY47" fmla="*/ 56580 h 204466"/>
              <a:gd name="connsiteX48" fmla="*/ 874174 w 1074752"/>
              <a:gd name="connsiteY48" fmla="*/ 28289 h 204466"/>
              <a:gd name="connsiteX49" fmla="*/ 902465 w 1074752"/>
              <a:gd name="connsiteY49" fmla="*/ 0 h 204466"/>
              <a:gd name="connsiteX50" fmla="*/ 754848 w 1074752"/>
              <a:gd name="connsiteY50" fmla="*/ 0 h 204466"/>
              <a:gd name="connsiteX51" fmla="*/ 783137 w 1074752"/>
              <a:gd name="connsiteY51" fmla="*/ 28289 h 204466"/>
              <a:gd name="connsiteX52" fmla="*/ 754848 w 1074752"/>
              <a:gd name="connsiteY52" fmla="*/ 56580 h 204466"/>
              <a:gd name="connsiteX53" fmla="*/ 726557 w 1074752"/>
              <a:gd name="connsiteY53" fmla="*/ 28289 h 204466"/>
              <a:gd name="connsiteX54" fmla="*/ 754848 w 1074752"/>
              <a:gd name="connsiteY54" fmla="*/ 0 h 204466"/>
              <a:gd name="connsiteX55" fmla="*/ 610851 w 1074752"/>
              <a:gd name="connsiteY55" fmla="*/ 0 h 204466"/>
              <a:gd name="connsiteX56" fmla="*/ 639140 w 1074752"/>
              <a:gd name="connsiteY56" fmla="*/ 28289 h 204466"/>
              <a:gd name="connsiteX57" fmla="*/ 610851 w 1074752"/>
              <a:gd name="connsiteY57" fmla="*/ 56580 h 204466"/>
              <a:gd name="connsiteX58" fmla="*/ 582560 w 1074752"/>
              <a:gd name="connsiteY58" fmla="*/ 28289 h 204466"/>
              <a:gd name="connsiteX59" fmla="*/ 610851 w 1074752"/>
              <a:gd name="connsiteY59" fmla="*/ 0 h 204466"/>
              <a:gd name="connsiteX60" fmla="*/ 463902 w 1074752"/>
              <a:gd name="connsiteY60" fmla="*/ 0 h 204466"/>
              <a:gd name="connsiteX61" fmla="*/ 492193 w 1074752"/>
              <a:gd name="connsiteY61" fmla="*/ 28289 h 204466"/>
              <a:gd name="connsiteX62" fmla="*/ 463902 w 1074752"/>
              <a:gd name="connsiteY62" fmla="*/ 56580 h 204466"/>
              <a:gd name="connsiteX63" fmla="*/ 435613 w 1074752"/>
              <a:gd name="connsiteY63" fmla="*/ 28289 h 204466"/>
              <a:gd name="connsiteX64" fmla="*/ 463902 w 1074752"/>
              <a:gd name="connsiteY64" fmla="*/ 0 h 204466"/>
              <a:gd name="connsiteX65" fmla="*/ 319906 w 1074752"/>
              <a:gd name="connsiteY65" fmla="*/ 0 h 204466"/>
              <a:gd name="connsiteX66" fmla="*/ 348195 w 1074752"/>
              <a:gd name="connsiteY66" fmla="*/ 28289 h 204466"/>
              <a:gd name="connsiteX67" fmla="*/ 319906 w 1074752"/>
              <a:gd name="connsiteY67" fmla="*/ 56580 h 204466"/>
              <a:gd name="connsiteX68" fmla="*/ 291615 w 1074752"/>
              <a:gd name="connsiteY68" fmla="*/ 28289 h 204466"/>
              <a:gd name="connsiteX69" fmla="*/ 319906 w 1074752"/>
              <a:gd name="connsiteY69" fmla="*/ 0 h 204466"/>
              <a:gd name="connsiteX70" fmla="*/ 172288 w 1074752"/>
              <a:gd name="connsiteY70" fmla="*/ 0 h 204466"/>
              <a:gd name="connsiteX71" fmla="*/ 200577 w 1074752"/>
              <a:gd name="connsiteY71" fmla="*/ 28289 h 204466"/>
              <a:gd name="connsiteX72" fmla="*/ 172288 w 1074752"/>
              <a:gd name="connsiteY72" fmla="*/ 56580 h 204466"/>
              <a:gd name="connsiteX73" fmla="*/ 143998 w 1074752"/>
              <a:gd name="connsiteY73" fmla="*/ 28289 h 204466"/>
              <a:gd name="connsiteX74" fmla="*/ 172288 w 1074752"/>
              <a:gd name="connsiteY74" fmla="*/ 0 h 204466"/>
              <a:gd name="connsiteX75" fmla="*/ 28289 w 1074752"/>
              <a:gd name="connsiteY75" fmla="*/ 0 h 204466"/>
              <a:gd name="connsiteX76" fmla="*/ 56579 w 1074752"/>
              <a:gd name="connsiteY76" fmla="*/ 28289 h 204466"/>
              <a:gd name="connsiteX77" fmla="*/ 28289 w 1074752"/>
              <a:gd name="connsiteY77" fmla="*/ 56580 h 204466"/>
              <a:gd name="connsiteX78" fmla="*/ 0 w 1074752"/>
              <a:gd name="connsiteY78" fmla="*/ 28289 h 204466"/>
              <a:gd name="connsiteX79" fmla="*/ 28289 w 1074752"/>
              <a:gd name="connsiteY79" fmla="*/ 0 h 20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074752" h="204466">
                <a:moveTo>
                  <a:pt x="1046463" y="147886"/>
                </a:moveTo>
                <a:cubicBezTo>
                  <a:pt x="1062014" y="147886"/>
                  <a:pt x="1074752" y="160622"/>
                  <a:pt x="1074752" y="176177"/>
                </a:cubicBezTo>
                <a:cubicBezTo>
                  <a:pt x="1074752" y="191863"/>
                  <a:pt x="1062014" y="204466"/>
                  <a:pt x="1046463" y="204466"/>
                </a:cubicBezTo>
                <a:cubicBezTo>
                  <a:pt x="1030775" y="204466"/>
                  <a:pt x="1018172" y="191729"/>
                  <a:pt x="1018172" y="176177"/>
                </a:cubicBezTo>
                <a:cubicBezTo>
                  <a:pt x="1018172" y="160622"/>
                  <a:pt x="1030908" y="147886"/>
                  <a:pt x="1046463" y="147886"/>
                </a:cubicBezTo>
                <a:close/>
                <a:moveTo>
                  <a:pt x="902465" y="147886"/>
                </a:moveTo>
                <a:cubicBezTo>
                  <a:pt x="918017" y="147886"/>
                  <a:pt x="930754" y="160622"/>
                  <a:pt x="930754" y="176177"/>
                </a:cubicBezTo>
                <a:cubicBezTo>
                  <a:pt x="930754" y="191863"/>
                  <a:pt x="918017" y="204466"/>
                  <a:pt x="902465" y="204466"/>
                </a:cubicBezTo>
                <a:cubicBezTo>
                  <a:pt x="886777" y="204466"/>
                  <a:pt x="874174" y="191729"/>
                  <a:pt x="874174" y="176177"/>
                </a:cubicBezTo>
                <a:cubicBezTo>
                  <a:pt x="874174" y="160622"/>
                  <a:pt x="886912" y="147886"/>
                  <a:pt x="902465" y="147886"/>
                </a:cubicBezTo>
                <a:close/>
                <a:moveTo>
                  <a:pt x="754848" y="147886"/>
                </a:moveTo>
                <a:cubicBezTo>
                  <a:pt x="770534" y="147886"/>
                  <a:pt x="783137" y="160622"/>
                  <a:pt x="783137" y="176177"/>
                </a:cubicBezTo>
                <a:cubicBezTo>
                  <a:pt x="783137" y="191863"/>
                  <a:pt x="770400" y="204466"/>
                  <a:pt x="754848" y="204466"/>
                </a:cubicBezTo>
                <a:cubicBezTo>
                  <a:pt x="739160" y="204466"/>
                  <a:pt x="726557" y="191729"/>
                  <a:pt x="726557" y="176177"/>
                </a:cubicBezTo>
                <a:cubicBezTo>
                  <a:pt x="726557" y="160622"/>
                  <a:pt x="739295" y="147886"/>
                  <a:pt x="754848" y="147886"/>
                </a:cubicBezTo>
                <a:close/>
                <a:moveTo>
                  <a:pt x="610848" y="147886"/>
                </a:moveTo>
                <a:cubicBezTo>
                  <a:pt x="626473" y="147886"/>
                  <a:pt x="639139" y="160552"/>
                  <a:pt x="639139" y="176177"/>
                </a:cubicBezTo>
                <a:cubicBezTo>
                  <a:pt x="639139" y="191800"/>
                  <a:pt x="626473" y="204466"/>
                  <a:pt x="610848" y="204466"/>
                </a:cubicBezTo>
                <a:cubicBezTo>
                  <a:pt x="595225" y="204466"/>
                  <a:pt x="582559" y="191800"/>
                  <a:pt x="582559" y="176177"/>
                </a:cubicBezTo>
                <a:cubicBezTo>
                  <a:pt x="582559" y="160552"/>
                  <a:pt x="595225" y="147886"/>
                  <a:pt x="610848" y="147886"/>
                </a:cubicBezTo>
                <a:close/>
                <a:moveTo>
                  <a:pt x="463902" y="147886"/>
                </a:moveTo>
                <a:cubicBezTo>
                  <a:pt x="479590" y="147886"/>
                  <a:pt x="492193" y="160622"/>
                  <a:pt x="492193" y="176177"/>
                </a:cubicBezTo>
                <a:cubicBezTo>
                  <a:pt x="492193" y="191863"/>
                  <a:pt x="479455" y="204466"/>
                  <a:pt x="463902" y="204466"/>
                </a:cubicBezTo>
                <a:cubicBezTo>
                  <a:pt x="448216" y="204466"/>
                  <a:pt x="435613" y="191729"/>
                  <a:pt x="435613" y="176177"/>
                </a:cubicBezTo>
                <a:cubicBezTo>
                  <a:pt x="435613" y="160622"/>
                  <a:pt x="448349" y="147886"/>
                  <a:pt x="463902" y="147886"/>
                </a:cubicBezTo>
                <a:close/>
                <a:moveTo>
                  <a:pt x="319906" y="147886"/>
                </a:moveTo>
                <a:cubicBezTo>
                  <a:pt x="335458" y="147886"/>
                  <a:pt x="348195" y="160622"/>
                  <a:pt x="348195" y="176177"/>
                </a:cubicBezTo>
                <a:cubicBezTo>
                  <a:pt x="348195" y="191863"/>
                  <a:pt x="335458" y="204466"/>
                  <a:pt x="319906" y="204466"/>
                </a:cubicBezTo>
                <a:cubicBezTo>
                  <a:pt x="304218" y="204466"/>
                  <a:pt x="291615" y="191729"/>
                  <a:pt x="291615" y="176177"/>
                </a:cubicBezTo>
                <a:cubicBezTo>
                  <a:pt x="291615" y="160622"/>
                  <a:pt x="304353" y="147886"/>
                  <a:pt x="319906" y="147886"/>
                </a:cubicBezTo>
                <a:close/>
                <a:moveTo>
                  <a:pt x="172288" y="147886"/>
                </a:moveTo>
                <a:cubicBezTo>
                  <a:pt x="187912" y="147886"/>
                  <a:pt x="200577" y="160552"/>
                  <a:pt x="200577" y="176177"/>
                </a:cubicBezTo>
                <a:cubicBezTo>
                  <a:pt x="200577" y="191800"/>
                  <a:pt x="187912" y="204466"/>
                  <a:pt x="172288" y="204466"/>
                </a:cubicBezTo>
                <a:cubicBezTo>
                  <a:pt x="156664" y="204466"/>
                  <a:pt x="143998" y="191800"/>
                  <a:pt x="143998" y="176177"/>
                </a:cubicBezTo>
                <a:cubicBezTo>
                  <a:pt x="143998" y="160552"/>
                  <a:pt x="156664" y="147886"/>
                  <a:pt x="172288" y="147886"/>
                </a:cubicBezTo>
                <a:close/>
                <a:moveTo>
                  <a:pt x="28289" y="147886"/>
                </a:moveTo>
                <a:cubicBezTo>
                  <a:pt x="43914" y="147886"/>
                  <a:pt x="56579" y="160552"/>
                  <a:pt x="56579" y="176177"/>
                </a:cubicBezTo>
                <a:cubicBezTo>
                  <a:pt x="56579" y="191800"/>
                  <a:pt x="43914" y="204466"/>
                  <a:pt x="28289" y="204466"/>
                </a:cubicBezTo>
                <a:cubicBezTo>
                  <a:pt x="12666" y="204466"/>
                  <a:pt x="0" y="191800"/>
                  <a:pt x="0" y="176177"/>
                </a:cubicBezTo>
                <a:cubicBezTo>
                  <a:pt x="0" y="160552"/>
                  <a:pt x="12666" y="147886"/>
                  <a:pt x="28289" y="147886"/>
                </a:cubicBezTo>
                <a:close/>
                <a:moveTo>
                  <a:pt x="1046463" y="0"/>
                </a:moveTo>
                <a:cubicBezTo>
                  <a:pt x="1062014" y="0"/>
                  <a:pt x="1074752" y="12738"/>
                  <a:pt x="1074752" y="28289"/>
                </a:cubicBezTo>
                <a:cubicBezTo>
                  <a:pt x="1074752" y="43977"/>
                  <a:pt x="1062014" y="56580"/>
                  <a:pt x="1046463" y="56580"/>
                </a:cubicBezTo>
                <a:cubicBezTo>
                  <a:pt x="1030775" y="56580"/>
                  <a:pt x="1018172" y="43843"/>
                  <a:pt x="1018172" y="28289"/>
                </a:cubicBezTo>
                <a:cubicBezTo>
                  <a:pt x="1018172" y="12603"/>
                  <a:pt x="1030908" y="0"/>
                  <a:pt x="1046463" y="0"/>
                </a:cubicBezTo>
                <a:close/>
                <a:moveTo>
                  <a:pt x="902465" y="0"/>
                </a:moveTo>
                <a:cubicBezTo>
                  <a:pt x="918017" y="0"/>
                  <a:pt x="930754" y="12738"/>
                  <a:pt x="930754" y="28289"/>
                </a:cubicBezTo>
                <a:cubicBezTo>
                  <a:pt x="930754" y="43977"/>
                  <a:pt x="918017" y="56580"/>
                  <a:pt x="902465" y="56580"/>
                </a:cubicBezTo>
                <a:cubicBezTo>
                  <a:pt x="886777" y="56580"/>
                  <a:pt x="874174" y="43843"/>
                  <a:pt x="874174" y="28289"/>
                </a:cubicBezTo>
                <a:cubicBezTo>
                  <a:pt x="874174" y="12738"/>
                  <a:pt x="886777" y="0"/>
                  <a:pt x="902465" y="0"/>
                </a:cubicBezTo>
                <a:close/>
                <a:moveTo>
                  <a:pt x="754848" y="0"/>
                </a:moveTo>
                <a:cubicBezTo>
                  <a:pt x="770534" y="0"/>
                  <a:pt x="783137" y="12738"/>
                  <a:pt x="783137" y="28289"/>
                </a:cubicBezTo>
                <a:cubicBezTo>
                  <a:pt x="783137" y="43977"/>
                  <a:pt x="770400" y="56580"/>
                  <a:pt x="754848" y="56580"/>
                </a:cubicBezTo>
                <a:cubicBezTo>
                  <a:pt x="739160" y="56580"/>
                  <a:pt x="726557" y="43843"/>
                  <a:pt x="726557" y="28289"/>
                </a:cubicBezTo>
                <a:cubicBezTo>
                  <a:pt x="726557" y="12738"/>
                  <a:pt x="739295" y="0"/>
                  <a:pt x="754848" y="0"/>
                </a:cubicBezTo>
                <a:close/>
                <a:moveTo>
                  <a:pt x="610851" y="0"/>
                </a:moveTo>
                <a:cubicBezTo>
                  <a:pt x="626403" y="0"/>
                  <a:pt x="639140" y="12738"/>
                  <a:pt x="639140" y="28289"/>
                </a:cubicBezTo>
                <a:cubicBezTo>
                  <a:pt x="639140" y="43977"/>
                  <a:pt x="626403" y="56580"/>
                  <a:pt x="610851" y="56580"/>
                </a:cubicBezTo>
                <a:cubicBezTo>
                  <a:pt x="595298" y="56580"/>
                  <a:pt x="582560" y="43843"/>
                  <a:pt x="582560" y="28289"/>
                </a:cubicBezTo>
                <a:cubicBezTo>
                  <a:pt x="582560" y="12603"/>
                  <a:pt x="595298" y="0"/>
                  <a:pt x="610851" y="0"/>
                </a:cubicBezTo>
                <a:close/>
                <a:moveTo>
                  <a:pt x="463902" y="0"/>
                </a:moveTo>
                <a:cubicBezTo>
                  <a:pt x="479590" y="0"/>
                  <a:pt x="492193" y="12738"/>
                  <a:pt x="492193" y="28289"/>
                </a:cubicBezTo>
                <a:cubicBezTo>
                  <a:pt x="492193" y="43977"/>
                  <a:pt x="479455" y="56580"/>
                  <a:pt x="463902" y="56580"/>
                </a:cubicBezTo>
                <a:cubicBezTo>
                  <a:pt x="448216" y="56580"/>
                  <a:pt x="435613" y="43843"/>
                  <a:pt x="435613" y="28289"/>
                </a:cubicBezTo>
                <a:cubicBezTo>
                  <a:pt x="435613" y="12738"/>
                  <a:pt x="448216" y="0"/>
                  <a:pt x="463902" y="0"/>
                </a:cubicBezTo>
                <a:close/>
                <a:moveTo>
                  <a:pt x="319906" y="0"/>
                </a:moveTo>
                <a:cubicBezTo>
                  <a:pt x="335458" y="0"/>
                  <a:pt x="348195" y="12738"/>
                  <a:pt x="348195" y="28289"/>
                </a:cubicBezTo>
                <a:cubicBezTo>
                  <a:pt x="348195" y="43977"/>
                  <a:pt x="335458" y="56580"/>
                  <a:pt x="319906" y="56580"/>
                </a:cubicBezTo>
                <a:cubicBezTo>
                  <a:pt x="304218" y="56580"/>
                  <a:pt x="291615" y="43843"/>
                  <a:pt x="291615" y="28289"/>
                </a:cubicBezTo>
                <a:cubicBezTo>
                  <a:pt x="291615" y="12603"/>
                  <a:pt x="304353" y="0"/>
                  <a:pt x="319906" y="0"/>
                </a:cubicBezTo>
                <a:close/>
                <a:moveTo>
                  <a:pt x="172288" y="0"/>
                </a:moveTo>
                <a:cubicBezTo>
                  <a:pt x="187841" y="0"/>
                  <a:pt x="200577" y="12738"/>
                  <a:pt x="200577" y="28289"/>
                </a:cubicBezTo>
                <a:cubicBezTo>
                  <a:pt x="200577" y="43977"/>
                  <a:pt x="187841" y="56580"/>
                  <a:pt x="172288" y="56580"/>
                </a:cubicBezTo>
                <a:cubicBezTo>
                  <a:pt x="156734" y="56580"/>
                  <a:pt x="143998" y="43843"/>
                  <a:pt x="143998" y="28289"/>
                </a:cubicBezTo>
                <a:cubicBezTo>
                  <a:pt x="143998" y="12603"/>
                  <a:pt x="156734" y="0"/>
                  <a:pt x="172288" y="0"/>
                </a:cubicBezTo>
                <a:close/>
                <a:moveTo>
                  <a:pt x="28289" y="0"/>
                </a:moveTo>
                <a:cubicBezTo>
                  <a:pt x="43843" y="0"/>
                  <a:pt x="56579" y="12738"/>
                  <a:pt x="56579" y="28289"/>
                </a:cubicBezTo>
                <a:cubicBezTo>
                  <a:pt x="56579" y="43977"/>
                  <a:pt x="43843" y="56580"/>
                  <a:pt x="28289" y="56580"/>
                </a:cubicBezTo>
                <a:cubicBezTo>
                  <a:pt x="12738" y="56580"/>
                  <a:pt x="0" y="43977"/>
                  <a:pt x="0" y="28289"/>
                </a:cubicBezTo>
                <a:cubicBezTo>
                  <a:pt x="0" y="12738"/>
                  <a:pt x="12738" y="0"/>
                  <a:pt x="28289" y="0"/>
                </a:cubicBezTo>
                <a:close/>
              </a:path>
            </a:pathLst>
          </a:custGeom>
          <a:solidFill>
            <a:schemeClr val="tx2"/>
          </a:solidFill>
          <a:ln w="9525" cap="flat">
            <a:noFill/>
            <a:prstDash val="solid"/>
            <a:miter/>
          </a:ln>
        </p:spPr>
        <p:txBody>
          <a:bodyPr wrap="square" rtlCol="0" anchor="ctr">
            <a:noAutofit/>
          </a:bodyPr>
          <a:lstStyle/>
          <a:p>
            <a:endParaRPr lang="en-US" dirty="0"/>
          </a:p>
        </p:txBody>
      </p:sp>
      <p:sp>
        <p:nvSpPr>
          <p:cNvPr id="6" name="Rectangle 5">
            <a:extLst>
              <a:ext uri="{FF2B5EF4-FFF2-40B4-BE49-F238E27FC236}">
                <a16:creationId xmlns:a16="http://schemas.microsoft.com/office/drawing/2014/main" id="{0B5B3753-7BEE-F434-C855-DD0377407477}"/>
              </a:ext>
            </a:extLst>
          </p:cNvPr>
          <p:cNvSpPr/>
          <p:nvPr/>
        </p:nvSpPr>
        <p:spPr>
          <a:xfrm>
            <a:off x="4708511" y="-1"/>
            <a:ext cx="1074752" cy="69330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Group 199">
            <a:extLst>
              <a:ext uri="{FF2B5EF4-FFF2-40B4-BE49-F238E27FC236}">
                <a16:creationId xmlns:a16="http://schemas.microsoft.com/office/drawing/2014/main" id="{61A56B10-9D98-DC0B-200E-141248CCF0CA}"/>
              </a:ext>
            </a:extLst>
          </p:cNvPr>
          <p:cNvGrpSpPr/>
          <p:nvPr/>
        </p:nvGrpSpPr>
        <p:grpSpPr>
          <a:xfrm>
            <a:off x="5306129" y="805813"/>
            <a:ext cx="6809218" cy="4914533"/>
            <a:chOff x="5314292" y="1349415"/>
            <a:chExt cx="7053301" cy="4914533"/>
          </a:xfrm>
        </p:grpSpPr>
        <p:grpSp>
          <p:nvGrpSpPr>
            <p:cNvPr id="43" name="Group 42">
              <a:extLst>
                <a:ext uri="{FF2B5EF4-FFF2-40B4-BE49-F238E27FC236}">
                  <a16:creationId xmlns:a16="http://schemas.microsoft.com/office/drawing/2014/main" id="{BD177B00-E932-BCAE-CF17-545A1C99F38E}"/>
                </a:ext>
              </a:extLst>
            </p:cNvPr>
            <p:cNvGrpSpPr/>
            <p:nvPr/>
          </p:nvGrpSpPr>
          <p:grpSpPr>
            <a:xfrm>
              <a:off x="5314292" y="1349415"/>
              <a:ext cx="7039670" cy="1858888"/>
              <a:chOff x="5504154" y="117124"/>
              <a:chExt cx="7039670" cy="1858888"/>
            </a:xfrm>
          </p:grpSpPr>
          <p:grpSp>
            <p:nvGrpSpPr>
              <p:cNvPr id="44" name="Group 43">
                <a:extLst>
                  <a:ext uri="{FF2B5EF4-FFF2-40B4-BE49-F238E27FC236}">
                    <a16:creationId xmlns:a16="http://schemas.microsoft.com/office/drawing/2014/main" id="{C8B41E47-44A5-41A7-659B-871292AB7FAF}"/>
                  </a:ext>
                </a:extLst>
              </p:cNvPr>
              <p:cNvGrpSpPr/>
              <p:nvPr/>
            </p:nvGrpSpPr>
            <p:grpSpPr>
              <a:xfrm>
                <a:off x="6058461" y="117124"/>
                <a:ext cx="6485363" cy="1858888"/>
                <a:chOff x="6058461" y="117124"/>
                <a:chExt cx="6485363" cy="1858888"/>
              </a:xfrm>
            </p:grpSpPr>
            <p:sp>
              <p:nvSpPr>
                <p:cNvPr id="48" name="TextBox 47">
                  <a:extLst>
                    <a:ext uri="{FF2B5EF4-FFF2-40B4-BE49-F238E27FC236}">
                      <a16:creationId xmlns:a16="http://schemas.microsoft.com/office/drawing/2014/main" id="{349DB6FD-97F0-1301-BB8E-1345C4C558E8}"/>
                    </a:ext>
                  </a:extLst>
                </p:cNvPr>
                <p:cNvSpPr txBox="1"/>
                <p:nvPr/>
              </p:nvSpPr>
              <p:spPr>
                <a:xfrm>
                  <a:off x="6058461" y="117124"/>
                  <a:ext cx="6107140" cy="30777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lumMod val="85000"/>
                          <a:lumOff val="15000"/>
                        </a:schemeClr>
                      </a:solidFill>
                      <a:effectLst/>
                      <a:uLnTx/>
                      <a:uFillTx/>
                      <a:latin typeface="+mj-lt"/>
                      <a:cs typeface="Times New Roman" panose="02020603050405020304" pitchFamily="18" charset="0"/>
                    </a:rPr>
                    <a:t>Computers do what you tell them to.   Unfortunately.</a:t>
                  </a:r>
                  <a:endParaRPr kumimoji="0" lang="en-IN" sz="1400" b="1" i="0" u="none" strike="noStrike" kern="1200" cap="none" spc="0" normalizeH="0" baseline="0" noProof="0" dirty="0">
                    <a:ln>
                      <a:noFill/>
                    </a:ln>
                    <a:solidFill>
                      <a:schemeClr val="tx2">
                        <a:lumMod val="85000"/>
                        <a:lumOff val="15000"/>
                      </a:schemeClr>
                    </a:solidFill>
                    <a:effectLst/>
                    <a:uLnTx/>
                    <a:uFillTx/>
                    <a:latin typeface="+mj-lt"/>
                    <a:cs typeface="Times New Roman" panose="02020603050405020304" pitchFamily="18" charset="0"/>
                  </a:endParaRPr>
                </a:p>
              </p:txBody>
            </p:sp>
            <p:sp>
              <p:nvSpPr>
                <p:cNvPr id="49" name="TextBox 48">
                  <a:extLst>
                    <a:ext uri="{FF2B5EF4-FFF2-40B4-BE49-F238E27FC236}">
                      <a16:creationId xmlns:a16="http://schemas.microsoft.com/office/drawing/2014/main" id="{309695EE-F4FF-1F00-5CFC-8AA63F461099}"/>
                    </a:ext>
                  </a:extLst>
                </p:cNvPr>
                <p:cNvSpPr txBox="1"/>
                <p:nvPr/>
              </p:nvSpPr>
              <p:spPr>
                <a:xfrm>
                  <a:off x="6058461" y="406352"/>
                  <a:ext cx="6485363" cy="1569660"/>
                </a:xfrm>
                <a:prstGeom prst="rect">
                  <a:avLst/>
                </a:prstGeom>
                <a:noFill/>
              </p:spPr>
              <p:txBody>
                <a:bodyPr wrap="square">
                  <a:spAutoFit/>
                </a:bodyPr>
                <a:lstStyle/>
                <a:p>
                  <a:pPr marL="182880" marR="0" lvl="0" indent="-182880" algn="l" defTabSz="914400" rtl="0" eaLnBrk="1" fontAlgn="auto" latinLnBrk="0" hangingPunct="1">
                    <a:lnSpc>
                      <a:spcPct val="100000"/>
                    </a:lnSpc>
                    <a:spcAft>
                      <a:spcPts val="0"/>
                    </a:spcAft>
                    <a:buClrTx/>
                    <a:buSzTx/>
                    <a:buFont typeface="Wingdings" panose="05000000000000000000" pitchFamily="2" charset="2"/>
                    <a:buChar char="Ø"/>
                    <a:tabLst/>
                    <a:defRPr/>
                  </a:pPr>
                  <a:r>
                    <a:rPr lang="en-US" sz="1200" dirty="0">
                      <a:solidFill>
                        <a:schemeClr val="tx2">
                          <a:lumMod val="75000"/>
                          <a:lumOff val="25000"/>
                        </a:schemeClr>
                      </a:solidFill>
                      <a:latin typeface="+mj-lt"/>
                      <a:cs typeface="Arial" panose="020B0604020202020204" pitchFamily="34" charset="0"/>
                    </a:rPr>
                    <a:t>Which means that </a:t>
                  </a:r>
                  <a:r>
                    <a:rPr lang="en-US" sz="1200" b="1" u="sng" dirty="0">
                      <a:solidFill>
                        <a:schemeClr val="tx2">
                          <a:lumMod val="75000"/>
                          <a:lumOff val="25000"/>
                        </a:schemeClr>
                      </a:solidFill>
                      <a:latin typeface="+mj-lt"/>
                      <a:cs typeface="Arial" panose="020B0604020202020204" pitchFamily="34" charset="0"/>
                    </a:rPr>
                    <a:t>any</a:t>
                  </a:r>
                  <a:r>
                    <a:rPr lang="en-US" sz="1200" dirty="0">
                      <a:solidFill>
                        <a:schemeClr val="tx2">
                          <a:lumMod val="75000"/>
                          <a:lumOff val="25000"/>
                        </a:schemeClr>
                      </a:solidFill>
                      <a:latin typeface="+mj-lt"/>
                      <a:cs typeface="Arial" panose="020B0604020202020204" pitchFamily="34" charset="0"/>
                    </a:rPr>
                    <a:t> inaccuracy in your code’s syntax or structure can cause it to fail.</a:t>
                  </a:r>
                </a:p>
                <a:p>
                  <a:pPr marL="171450" indent="-171450">
                    <a:buFont typeface="Wingdings" panose="05000000000000000000" pitchFamily="2" charset="2"/>
                    <a:buChar char="Ø"/>
                  </a:pPr>
                  <a:r>
                    <a:rPr lang="en-US" sz="1200" b="0" i="0" dirty="0">
                      <a:solidFill>
                        <a:srgbClr val="111111"/>
                      </a:solidFill>
                      <a:effectLst/>
                      <a:latin typeface="+mj-lt"/>
                    </a:rPr>
                    <a:t>Common syntax mistakes include:</a:t>
                  </a:r>
                </a:p>
                <a:p>
                  <a:pPr marL="742950" lvl="1" indent="-285750">
                    <a:buFont typeface="Wingdings" panose="05000000000000000000" pitchFamily="2" charset="2"/>
                    <a:buChar char="Ø"/>
                  </a:pPr>
                  <a:r>
                    <a:rPr lang="en-US" sz="1200" dirty="0">
                      <a:solidFill>
                        <a:srgbClr val="111111"/>
                      </a:solidFill>
                      <a:latin typeface="+mj-lt"/>
                    </a:rPr>
                    <a:t>M</a:t>
                  </a:r>
                  <a:r>
                    <a:rPr lang="en-US" sz="1200" b="0" i="0" dirty="0">
                      <a:solidFill>
                        <a:srgbClr val="111111"/>
                      </a:solidFill>
                      <a:effectLst/>
                      <a:latin typeface="+mj-lt"/>
                    </a:rPr>
                    <a:t>issing semicolons at the end of a line</a:t>
                  </a:r>
                </a:p>
                <a:p>
                  <a:pPr marL="742950" lvl="1" indent="-285750">
                    <a:buFont typeface="Wingdings" panose="05000000000000000000" pitchFamily="2" charset="2"/>
                    <a:buChar char="Ø"/>
                  </a:pPr>
                  <a:r>
                    <a:rPr lang="en-US" sz="1200" b="0" i="0" dirty="0">
                      <a:solidFill>
                        <a:srgbClr val="111111"/>
                      </a:solidFill>
                      <a:effectLst/>
                      <a:latin typeface="+mj-lt"/>
                    </a:rPr>
                    <a:t>Missing or incorrect bracket use (parentheses)</a:t>
                  </a:r>
                </a:p>
                <a:p>
                  <a:pPr marL="742950" lvl="1" indent="-285750">
                    <a:buFont typeface="Wingdings" panose="05000000000000000000" pitchFamily="2" charset="2"/>
                    <a:buChar char="Ø"/>
                  </a:pPr>
                  <a:r>
                    <a:rPr lang="en-US" sz="1200" dirty="0">
                      <a:solidFill>
                        <a:srgbClr val="111111"/>
                      </a:solidFill>
                      <a:latin typeface="+mj-lt"/>
                    </a:rPr>
                    <a:t>Mismatched or missing </a:t>
                  </a:r>
                  <a:r>
                    <a:rPr lang="en-US" sz="1200" b="0" i="0" dirty="0">
                      <a:solidFill>
                        <a:srgbClr val="111111"/>
                      </a:solidFill>
                      <a:effectLst/>
                      <a:latin typeface="+mj-lt"/>
                    </a:rPr>
                    <a:t>variables or variable names</a:t>
                  </a:r>
                </a:p>
                <a:p>
                  <a:pPr marL="742950" lvl="1" indent="-285750">
                    <a:buFont typeface="Wingdings" panose="05000000000000000000" pitchFamily="2" charset="2"/>
                    <a:buChar char="Ø"/>
                  </a:pPr>
                  <a:r>
                    <a:rPr lang="en-US" sz="1200" b="0" i="0" dirty="0">
                      <a:solidFill>
                        <a:srgbClr val="111111"/>
                      </a:solidFill>
                      <a:effectLst/>
                      <a:latin typeface="+mj-lt"/>
                    </a:rPr>
                    <a:t>Errors with capitalization (remember some thin</a:t>
                  </a:r>
                  <a:r>
                    <a:rPr lang="en-US" sz="1200" dirty="0">
                      <a:solidFill>
                        <a:srgbClr val="111111"/>
                      </a:solidFill>
                      <a:latin typeface="+mj-lt"/>
                    </a:rPr>
                    <a:t>gs like type are case-sensitive)</a:t>
                  </a:r>
                  <a:endParaRPr lang="en-US" sz="1200" b="0" i="0" dirty="0">
                    <a:solidFill>
                      <a:srgbClr val="111111"/>
                    </a:solidFill>
                    <a:effectLst/>
                    <a:latin typeface="+mj-lt"/>
                  </a:endParaRPr>
                </a:p>
                <a:p>
                  <a:r>
                    <a:rPr lang="en-US" sz="1200" b="1" i="0" dirty="0">
                      <a:solidFill>
                        <a:srgbClr val="FF0000"/>
                      </a:solidFill>
                      <a:effectLst/>
                      <a:latin typeface="+mj-lt"/>
                    </a:rPr>
                    <a:t>HOW TO FIX:   </a:t>
                  </a:r>
                  <a:r>
                    <a:rPr lang="en-US" sz="1200" b="0" i="0" dirty="0">
                      <a:solidFill>
                        <a:srgbClr val="FF0000"/>
                      </a:solidFill>
                      <a:effectLst/>
                      <a:latin typeface="+mj-lt"/>
                    </a:rPr>
                    <a:t>Carefully review your code for typos and syntax issues.</a:t>
                  </a:r>
                </a:p>
                <a:p>
                  <a:pPr marL="182880" marR="0" lvl="0" indent="-182880" algn="l" defTabSz="914400" rtl="0" eaLnBrk="1" fontAlgn="auto" latinLnBrk="0" hangingPunct="1">
                    <a:lnSpc>
                      <a:spcPct val="100000"/>
                    </a:lnSpc>
                    <a:spcAft>
                      <a:spcPts val="0"/>
                    </a:spcAft>
                    <a:buClrTx/>
                    <a:buSzTx/>
                    <a:buFont typeface="Century Gothic" panose="020B0502020202020204" pitchFamily="34" charset="0"/>
                    <a:buChar char="›"/>
                    <a:tabLst/>
                    <a:defRPr/>
                  </a:pPr>
                  <a:endParaRPr kumimoji="0" lang="en-US" sz="1200" b="0" i="0" u="none" strike="noStrike" kern="1200" cap="none" spc="0" normalizeH="0" baseline="0" noProof="0" dirty="0">
                    <a:ln>
                      <a:noFill/>
                    </a:ln>
                    <a:solidFill>
                      <a:schemeClr val="tx2">
                        <a:lumMod val="75000"/>
                        <a:lumOff val="25000"/>
                      </a:schemeClr>
                    </a:solidFill>
                    <a:effectLst/>
                    <a:uLnTx/>
                    <a:uFillTx/>
                    <a:latin typeface="+mj-lt"/>
                    <a:cs typeface="Arial" panose="020B0604020202020204" pitchFamily="34" charset="0"/>
                  </a:endParaRPr>
                </a:p>
              </p:txBody>
            </p:sp>
          </p:grpSp>
          <p:sp>
            <p:nvSpPr>
              <p:cNvPr id="46" name="Freeform: Shape 45">
                <a:extLst>
                  <a:ext uri="{FF2B5EF4-FFF2-40B4-BE49-F238E27FC236}">
                    <a16:creationId xmlns:a16="http://schemas.microsoft.com/office/drawing/2014/main" id="{87886414-65C5-2225-EAD7-BA7063F12F9E}"/>
                  </a:ext>
                </a:extLst>
              </p:cNvPr>
              <p:cNvSpPr/>
              <p:nvPr/>
            </p:nvSpPr>
            <p:spPr>
              <a:xfrm>
                <a:off x="5504154" y="168999"/>
                <a:ext cx="497644" cy="913354"/>
              </a:xfrm>
              <a:custGeom>
                <a:avLst/>
                <a:gdLst>
                  <a:gd name="connsiteX0" fmla="*/ 543063 w 591779"/>
                  <a:gd name="connsiteY0" fmla="*/ 0 h 1086126"/>
                  <a:gd name="connsiteX1" fmla="*/ 591779 w 591779"/>
                  <a:gd name="connsiteY1" fmla="*/ 4911 h 1086126"/>
                  <a:gd name="connsiteX2" fmla="*/ 591779 w 591779"/>
                  <a:gd name="connsiteY2" fmla="*/ 1081215 h 1086126"/>
                  <a:gd name="connsiteX3" fmla="*/ 543063 w 591779"/>
                  <a:gd name="connsiteY3" fmla="*/ 1086126 h 1086126"/>
                  <a:gd name="connsiteX4" fmla="*/ 0 w 591779"/>
                  <a:gd name="connsiteY4" fmla="*/ 543063 h 1086126"/>
                  <a:gd name="connsiteX5" fmla="*/ 543063 w 591779"/>
                  <a:gd name="connsiteY5" fmla="*/ 0 h 108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779" h="1086126">
                    <a:moveTo>
                      <a:pt x="543063" y="0"/>
                    </a:moveTo>
                    <a:lnTo>
                      <a:pt x="591779" y="4911"/>
                    </a:lnTo>
                    <a:lnTo>
                      <a:pt x="591779" y="1081215"/>
                    </a:lnTo>
                    <a:lnTo>
                      <a:pt x="543063" y="1086126"/>
                    </a:lnTo>
                    <a:cubicBezTo>
                      <a:pt x="243138" y="1086126"/>
                      <a:pt x="0" y="842988"/>
                      <a:pt x="0" y="543063"/>
                    </a:cubicBezTo>
                    <a:cubicBezTo>
                      <a:pt x="0" y="243138"/>
                      <a:pt x="243138" y="0"/>
                      <a:pt x="5430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dirty="0">
                    <a:latin typeface="+mj-lt"/>
                  </a:rPr>
                  <a:t>1</a:t>
                </a:r>
              </a:p>
            </p:txBody>
          </p:sp>
        </p:grpSp>
        <p:sp>
          <p:nvSpPr>
            <p:cNvPr id="53" name="Freeform: Shape 52">
              <a:extLst>
                <a:ext uri="{FF2B5EF4-FFF2-40B4-BE49-F238E27FC236}">
                  <a16:creationId xmlns:a16="http://schemas.microsoft.com/office/drawing/2014/main" id="{95DFBC6E-296C-CB84-E437-5D44BAE5B9BD}"/>
                </a:ext>
              </a:extLst>
            </p:cNvPr>
            <p:cNvSpPr/>
            <p:nvPr/>
          </p:nvSpPr>
          <p:spPr>
            <a:xfrm>
              <a:off x="5317699" y="3179931"/>
              <a:ext cx="497644" cy="913354"/>
            </a:xfrm>
            <a:custGeom>
              <a:avLst/>
              <a:gdLst>
                <a:gd name="connsiteX0" fmla="*/ 543063 w 591779"/>
                <a:gd name="connsiteY0" fmla="*/ 0 h 1086126"/>
                <a:gd name="connsiteX1" fmla="*/ 591779 w 591779"/>
                <a:gd name="connsiteY1" fmla="*/ 4911 h 1086126"/>
                <a:gd name="connsiteX2" fmla="*/ 591779 w 591779"/>
                <a:gd name="connsiteY2" fmla="*/ 1081215 h 1086126"/>
                <a:gd name="connsiteX3" fmla="*/ 543063 w 591779"/>
                <a:gd name="connsiteY3" fmla="*/ 1086126 h 1086126"/>
                <a:gd name="connsiteX4" fmla="*/ 0 w 591779"/>
                <a:gd name="connsiteY4" fmla="*/ 543063 h 1086126"/>
                <a:gd name="connsiteX5" fmla="*/ 543063 w 591779"/>
                <a:gd name="connsiteY5" fmla="*/ 0 h 108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779" h="1086126">
                  <a:moveTo>
                    <a:pt x="543063" y="0"/>
                  </a:moveTo>
                  <a:lnTo>
                    <a:pt x="591779" y="4911"/>
                  </a:lnTo>
                  <a:lnTo>
                    <a:pt x="591779" y="1081215"/>
                  </a:lnTo>
                  <a:lnTo>
                    <a:pt x="543063" y="1086126"/>
                  </a:lnTo>
                  <a:cubicBezTo>
                    <a:pt x="243138" y="1086126"/>
                    <a:pt x="0" y="842988"/>
                    <a:pt x="0" y="543063"/>
                  </a:cubicBezTo>
                  <a:cubicBezTo>
                    <a:pt x="0" y="243138"/>
                    <a:pt x="243138" y="0"/>
                    <a:pt x="5430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dirty="0">
                  <a:latin typeface="+mj-lt"/>
                </a:rPr>
                <a:t>2</a:t>
              </a:r>
            </a:p>
          </p:txBody>
        </p:sp>
        <p:grpSp>
          <p:nvGrpSpPr>
            <p:cNvPr id="57" name="Group 56">
              <a:extLst>
                <a:ext uri="{FF2B5EF4-FFF2-40B4-BE49-F238E27FC236}">
                  <a16:creationId xmlns:a16="http://schemas.microsoft.com/office/drawing/2014/main" id="{D6EF8D50-91D9-9740-34D2-04CFF3542C32}"/>
                </a:ext>
              </a:extLst>
            </p:cNvPr>
            <p:cNvGrpSpPr/>
            <p:nvPr/>
          </p:nvGrpSpPr>
          <p:grpSpPr>
            <a:xfrm>
              <a:off x="5323190" y="3179931"/>
              <a:ext cx="7044403" cy="3084017"/>
              <a:chOff x="5513052" y="-516092"/>
              <a:chExt cx="7044403" cy="3084017"/>
            </a:xfrm>
          </p:grpSpPr>
          <p:grpSp>
            <p:nvGrpSpPr>
              <p:cNvPr id="58" name="Group 57">
                <a:extLst>
                  <a:ext uri="{FF2B5EF4-FFF2-40B4-BE49-F238E27FC236}">
                    <a16:creationId xmlns:a16="http://schemas.microsoft.com/office/drawing/2014/main" id="{FD1979CC-E7CD-F711-10B8-298A47ACF7E8}"/>
                  </a:ext>
                </a:extLst>
              </p:cNvPr>
              <p:cNvGrpSpPr/>
              <p:nvPr/>
            </p:nvGrpSpPr>
            <p:grpSpPr>
              <a:xfrm>
                <a:off x="5998391" y="-516092"/>
                <a:ext cx="6559064" cy="2030775"/>
                <a:chOff x="5998391" y="-516092"/>
                <a:chExt cx="6559064" cy="2030775"/>
              </a:xfrm>
            </p:grpSpPr>
            <p:sp>
              <p:nvSpPr>
                <p:cNvPr id="62" name="TextBox 61">
                  <a:extLst>
                    <a:ext uri="{FF2B5EF4-FFF2-40B4-BE49-F238E27FC236}">
                      <a16:creationId xmlns:a16="http://schemas.microsoft.com/office/drawing/2014/main" id="{F9EBFBF2-6C20-5EBB-42C9-017C40B47CBF}"/>
                    </a:ext>
                  </a:extLst>
                </p:cNvPr>
                <p:cNvSpPr txBox="1"/>
                <p:nvPr/>
              </p:nvSpPr>
              <p:spPr>
                <a:xfrm>
                  <a:off x="5998391" y="-516092"/>
                  <a:ext cx="6559064" cy="30777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lumMod val="85000"/>
                          <a:lumOff val="15000"/>
                        </a:schemeClr>
                      </a:solidFill>
                      <a:effectLst/>
                      <a:uLnTx/>
                      <a:uFillTx/>
                      <a:latin typeface="+mj-lt"/>
                      <a:cs typeface="Times New Roman" panose="02020603050405020304" pitchFamily="18" charset="0"/>
                    </a:rPr>
                    <a:t>External Libraries save you time – </a:t>
                  </a:r>
                  <a:r>
                    <a:rPr lang="en-US" sz="1400" b="1" dirty="0">
                      <a:solidFill>
                        <a:schemeClr val="tx2">
                          <a:lumMod val="85000"/>
                          <a:lumOff val="15000"/>
                        </a:schemeClr>
                      </a:solidFill>
                      <a:latin typeface="+mj-lt"/>
                      <a:cs typeface="Times New Roman" panose="02020603050405020304" pitchFamily="18" charset="0"/>
                    </a:rPr>
                    <a:t>IF you </a:t>
                  </a:r>
                  <a:r>
                    <a:rPr kumimoji="0" lang="en-US" sz="1400" b="1" i="0" u="none" strike="noStrike" kern="1200" cap="none" spc="0" normalizeH="0" baseline="0" noProof="0" dirty="0">
                      <a:ln>
                        <a:noFill/>
                      </a:ln>
                      <a:solidFill>
                        <a:schemeClr val="tx2">
                          <a:lumMod val="85000"/>
                          <a:lumOff val="15000"/>
                        </a:schemeClr>
                      </a:solidFill>
                      <a:effectLst/>
                      <a:uLnTx/>
                      <a:uFillTx/>
                      <a:latin typeface="+mj-lt"/>
                      <a:cs typeface="Times New Roman" panose="02020603050405020304" pitchFamily="18" charset="0"/>
                    </a:rPr>
                    <a:t>install &amp; call them properly!</a:t>
                  </a:r>
                </a:p>
              </p:txBody>
            </p:sp>
            <p:sp>
              <p:nvSpPr>
                <p:cNvPr id="63" name="TextBox 62">
                  <a:extLst>
                    <a:ext uri="{FF2B5EF4-FFF2-40B4-BE49-F238E27FC236}">
                      <a16:creationId xmlns:a16="http://schemas.microsoft.com/office/drawing/2014/main" id="{40B6E4B0-BE4A-0F6D-ED1A-A41A2B002610}"/>
                    </a:ext>
                  </a:extLst>
                </p:cNvPr>
                <p:cNvSpPr txBox="1"/>
                <p:nvPr/>
              </p:nvSpPr>
              <p:spPr>
                <a:xfrm>
                  <a:off x="6005205" y="-239643"/>
                  <a:ext cx="5529714" cy="1754326"/>
                </a:xfrm>
                <a:prstGeom prst="rect">
                  <a:avLst/>
                </a:prstGeom>
                <a:noFill/>
              </p:spPr>
              <p:txBody>
                <a:bodyPr wrap="square">
                  <a:spAutoFit/>
                </a:bodyPr>
                <a:lstStyle/>
                <a:p>
                  <a:pPr marL="285750" indent="-285750">
                    <a:buFont typeface="Wingdings" panose="05000000000000000000" pitchFamily="2" charset="2"/>
                    <a:buChar char="Ø"/>
                  </a:pPr>
                  <a:r>
                    <a:rPr lang="en-US" sz="1200" b="0" i="0" dirty="0">
                      <a:solidFill>
                        <a:srgbClr val="111111"/>
                      </a:solidFill>
                      <a:effectLst/>
                      <a:latin typeface="+mj-lt"/>
                    </a:rPr>
                    <a:t>If you’re using external libraries, ensure they’re correctly installed.</a:t>
                  </a:r>
                </a:p>
                <a:p>
                  <a:pPr marL="285750" indent="-285750">
                    <a:buFont typeface="Wingdings" panose="05000000000000000000" pitchFamily="2" charset="2"/>
                    <a:buChar char="Ø"/>
                  </a:pPr>
                  <a:r>
                    <a:rPr lang="en-US" sz="1200" dirty="0">
                      <a:solidFill>
                        <a:srgbClr val="111111"/>
                      </a:solidFill>
                      <a:latin typeface="+mj-lt"/>
                    </a:rPr>
                    <a:t>Also ensure the names used in your code EXACTLY match</a:t>
                  </a:r>
                </a:p>
                <a:p>
                  <a:pPr marL="285750" indent="-285750">
                    <a:buFont typeface="Wingdings" panose="05000000000000000000" pitchFamily="2" charset="2"/>
                    <a:buChar char="Ø"/>
                  </a:pPr>
                  <a:r>
                    <a:rPr lang="en-US" sz="1200" b="0" i="0" dirty="0">
                      <a:solidFill>
                        <a:srgbClr val="111111"/>
                      </a:solidFill>
                      <a:effectLst/>
                      <a:latin typeface="+mj-lt"/>
                    </a:rPr>
                    <a:t>If a library is duplicating names you already use (such as containing a function with a name that you already call a different function), you’ll need to locate and replace the conflicting names</a:t>
                  </a:r>
                </a:p>
                <a:p>
                  <a:r>
                    <a:rPr lang="en-US" sz="1200" b="1" i="0" dirty="0">
                      <a:solidFill>
                        <a:srgbClr val="FF0000"/>
                      </a:solidFill>
                      <a:effectLst/>
                      <a:latin typeface="+mj-lt"/>
                    </a:rPr>
                    <a:t>HOW TO FIX: </a:t>
                  </a:r>
                  <a:r>
                    <a:rPr lang="en-US" sz="1200" b="0" i="0" dirty="0">
                      <a:solidFill>
                        <a:srgbClr val="FF0000"/>
                      </a:solidFill>
                      <a:effectLst/>
                      <a:latin typeface="+mj-lt"/>
                    </a:rPr>
                    <a:t>Add any missing libraries from the left LIBRARY menu.  </a:t>
                  </a:r>
                </a:p>
                <a:p>
                  <a:r>
                    <a:rPr lang="en-US" sz="1200" b="0" i="0" dirty="0">
                      <a:solidFill>
                        <a:srgbClr val="FF0000"/>
                      </a:solidFill>
                      <a:effectLst/>
                      <a:latin typeface="+mj-lt"/>
                    </a:rPr>
                    <a:t>Note:  you have to be on the </a:t>
                  </a:r>
                  <a:r>
                    <a:rPr lang="en-US" sz="1200" dirty="0">
                      <a:solidFill>
                        <a:srgbClr val="FF0000"/>
                      </a:solidFill>
                      <a:latin typeface="+mj-lt"/>
                    </a:rPr>
                    <a:t>network to install libraries.</a:t>
                  </a:r>
                </a:p>
                <a:p>
                  <a:r>
                    <a:rPr lang="en-US" sz="1200" b="0" i="0" dirty="0">
                      <a:solidFill>
                        <a:srgbClr val="FF0000"/>
                      </a:solidFill>
                      <a:effectLst/>
                      <a:latin typeface="+mj-lt"/>
                    </a:rPr>
                    <a:t>Verify that library names installed match the ones in your code; </a:t>
                  </a:r>
                </a:p>
                <a:p>
                  <a:r>
                    <a:rPr lang="en-US" sz="1200" b="0" i="0" dirty="0">
                      <a:solidFill>
                        <a:srgbClr val="FF0000"/>
                      </a:solidFill>
                      <a:effectLst/>
                      <a:latin typeface="+mj-lt"/>
                    </a:rPr>
                    <a:t>Resolve any duplicates by editing names.  </a:t>
                  </a:r>
                </a:p>
              </p:txBody>
            </p:sp>
          </p:grpSp>
          <p:sp>
            <p:nvSpPr>
              <p:cNvPr id="60" name="Freeform: Shape 59">
                <a:extLst>
                  <a:ext uri="{FF2B5EF4-FFF2-40B4-BE49-F238E27FC236}">
                    <a16:creationId xmlns:a16="http://schemas.microsoft.com/office/drawing/2014/main" id="{2246ED36-CDFE-7745-D441-16C711A23861}"/>
                  </a:ext>
                </a:extLst>
              </p:cNvPr>
              <p:cNvSpPr/>
              <p:nvPr/>
            </p:nvSpPr>
            <p:spPr>
              <a:xfrm>
                <a:off x="5513052" y="1654571"/>
                <a:ext cx="497644" cy="913354"/>
              </a:xfrm>
              <a:custGeom>
                <a:avLst/>
                <a:gdLst>
                  <a:gd name="connsiteX0" fmla="*/ 543063 w 591779"/>
                  <a:gd name="connsiteY0" fmla="*/ 0 h 1086126"/>
                  <a:gd name="connsiteX1" fmla="*/ 591779 w 591779"/>
                  <a:gd name="connsiteY1" fmla="*/ 4911 h 1086126"/>
                  <a:gd name="connsiteX2" fmla="*/ 591779 w 591779"/>
                  <a:gd name="connsiteY2" fmla="*/ 1081215 h 1086126"/>
                  <a:gd name="connsiteX3" fmla="*/ 543063 w 591779"/>
                  <a:gd name="connsiteY3" fmla="*/ 1086126 h 1086126"/>
                  <a:gd name="connsiteX4" fmla="*/ 0 w 591779"/>
                  <a:gd name="connsiteY4" fmla="*/ 543063 h 1086126"/>
                  <a:gd name="connsiteX5" fmla="*/ 543063 w 591779"/>
                  <a:gd name="connsiteY5" fmla="*/ 0 h 108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779" h="1086126">
                    <a:moveTo>
                      <a:pt x="543063" y="0"/>
                    </a:moveTo>
                    <a:lnTo>
                      <a:pt x="591779" y="4911"/>
                    </a:lnTo>
                    <a:lnTo>
                      <a:pt x="591779" y="1081215"/>
                    </a:lnTo>
                    <a:lnTo>
                      <a:pt x="543063" y="1086126"/>
                    </a:lnTo>
                    <a:cubicBezTo>
                      <a:pt x="243138" y="1086126"/>
                      <a:pt x="0" y="842988"/>
                      <a:pt x="0" y="543063"/>
                    </a:cubicBezTo>
                    <a:cubicBezTo>
                      <a:pt x="0" y="243138"/>
                      <a:pt x="243138" y="0"/>
                      <a:pt x="5430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dirty="0">
                    <a:latin typeface="+mj-lt"/>
                  </a:rPr>
                  <a:t>3</a:t>
                </a:r>
              </a:p>
            </p:txBody>
          </p:sp>
        </p:grpSp>
      </p:grpSp>
      <p:sp>
        <p:nvSpPr>
          <p:cNvPr id="4" name="Title 3">
            <a:extLst>
              <a:ext uri="{FF2B5EF4-FFF2-40B4-BE49-F238E27FC236}">
                <a16:creationId xmlns:a16="http://schemas.microsoft.com/office/drawing/2014/main" id="{9E2ED93B-D538-B9EE-3033-DA967CB67169}"/>
              </a:ext>
            </a:extLst>
          </p:cNvPr>
          <p:cNvSpPr>
            <a:spLocks noGrp="1"/>
          </p:cNvSpPr>
          <p:nvPr>
            <p:ph type="title"/>
          </p:nvPr>
        </p:nvSpPr>
        <p:spPr>
          <a:xfrm>
            <a:off x="77201" y="935869"/>
            <a:ext cx="4069080" cy="1837944"/>
          </a:xfrm>
        </p:spPr>
        <p:txBody>
          <a:bodyPr>
            <a:normAutofit fontScale="90000"/>
          </a:bodyPr>
          <a:lstStyle/>
          <a:p>
            <a:r>
              <a:rPr lang="en-US" b="1" dirty="0"/>
              <a:t>Troubleshooting</a:t>
            </a:r>
            <a:br>
              <a:rPr lang="en-US" b="1" dirty="0"/>
            </a:br>
            <a:r>
              <a:rPr lang="en-US" b="1" dirty="0"/>
              <a:t>Verify</a:t>
            </a:r>
            <a:br>
              <a:rPr lang="en-US" b="1" dirty="0"/>
            </a:br>
            <a:r>
              <a:rPr lang="en-US" sz="4000" dirty="0">
                <a:solidFill>
                  <a:schemeClr val="bg1"/>
                </a:solidFill>
              </a:rPr>
              <a:t>… also known as </a:t>
            </a:r>
            <a:r>
              <a:rPr lang="en-US" b="1" dirty="0">
                <a:solidFill>
                  <a:schemeClr val="bg1"/>
                </a:solidFill>
              </a:rPr>
              <a:t>W</a:t>
            </a:r>
            <a:r>
              <a:rPr lang="en-US" sz="4000" b="1" dirty="0">
                <a:solidFill>
                  <a:schemeClr val="bg1"/>
                </a:solidFill>
              </a:rPr>
              <a:t>hy won’t it compile!!!</a:t>
            </a:r>
          </a:p>
        </p:txBody>
      </p:sp>
      <p:sp>
        <p:nvSpPr>
          <p:cNvPr id="14" name="TextBox 13">
            <a:extLst>
              <a:ext uri="{FF2B5EF4-FFF2-40B4-BE49-F238E27FC236}">
                <a16:creationId xmlns:a16="http://schemas.microsoft.com/office/drawing/2014/main" id="{8807487D-3FE6-9DC8-7CAE-AE1749F391C6}"/>
              </a:ext>
            </a:extLst>
          </p:cNvPr>
          <p:cNvSpPr txBox="1"/>
          <p:nvPr/>
        </p:nvSpPr>
        <p:spPr>
          <a:xfrm>
            <a:off x="5807024" y="172962"/>
            <a:ext cx="6307775" cy="523220"/>
          </a:xfrm>
          <a:prstGeom prst="rect">
            <a:avLst/>
          </a:prstGeom>
          <a:noFill/>
        </p:spPr>
        <p:txBody>
          <a:bodyPr wrap="square">
            <a:spAutoFit/>
          </a:bodyPr>
          <a:lstStyle/>
          <a:p>
            <a:pPr algn="l"/>
            <a:r>
              <a:rPr lang="en-US" sz="1400" b="0" i="0" dirty="0">
                <a:solidFill>
                  <a:srgbClr val="111111"/>
                </a:solidFill>
                <a:effectLst/>
                <a:latin typeface="+mj-lt"/>
              </a:rPr>
              <a:t>When working with computer code, you might encounter various errors during the compilation process. Let’s explore some of the most common </a:t>
            </a:r>
            <a:r>
              <a:rPr lang="en-US" sz="1400" dirty="0">
                <a:solidFill>
                  <a:srgbClr val="111111"/>
                </a:solidFill>
                <a:latin typeface="+mj-lt"/>
              </a:rPr>
              <a:t>causes</a:t>
            </a:r>
            <a:r>
              <a:rPr lang="en-US" sz="1400" b="0" i="0" dirty="0">
                <a:solidFill>
                  <a:srgbClr val="111111"/>
                </a:solidFill>
                <a:effectLst/>
                <a:latin typeface="+mj-lt"/>
              </a:rPr>
              <a:t>:</a:t>
            </a:r>
          </a:p>
        </p:txBody>
      </p:sp>
      <p:sp>
        <p:nvSpPr>
          <p:cNvPr id="23" name="TextBox 22">
            <a:extLst>
              <a:ext uri="{FF2B5EF4-FFF2-40B4-BE49-F238E27FC236}">
                <a16:creationId xmlns:a16="http://schemas.microsoft.com/office/drawing/2014/main" id="{C805E191-6056-07AB-DB95-729A5FD75825}"/>
              </a:ext>
            </a:extLst>
          </p:cNvPr>
          <p:cNvSpPr txBox="1"/>
          <p:nvPr/>
        </p:nvSpPr>
        <p:spPr>
          <a:xfrm>
            <a:off x="5822993" y="6003626"/>
            <a:ext cx="6167623" cy="830997"/>
          </a:xfrm>
          <a:prstGeom prst="rect">
            <a:avLst/>
          </a:prstGeom>
          <a:noFill/>
        </p:spPr>
        <p:txBody>
          <a:bodyPr wrap="square">
            <a:spAutoFit/>
          </a:bodyPr>
          <a:lstStyle/>
          <a:p>
            <a:r>
              <a:rPr lang="en-US" sz="1600" b="1" i="0" u="sng" dirty="0">
                <a:solidFill>
                  <a:srgbClr val="FF0000"/>
                </a:solidFill>
                <a:effectLst/>
                <a:latin typeface="+mj-lt"/>
              </a:rPr>
              <a:t>Remember, debugging is part of the learning process. </a:t>
            </a:r>
          </a:p>
          <a:p>
            <a:r>
              <a:rPr lang="en-US" sz="1600" b="0" i="0" dirty="0">
                <a:solidFill>
                  <a:srgbClr val="111111"/>
                </a:solidFill>
                <a:effectLst/>
                <a:latin typeface="+mj-lt"/>
              </a:rPr>
              <a:t>It can be hard but don’t get discouraged—each error brings you closer to mastering programming.  We’ve all been there!</a:t>
            </a:r>
          </a:p>
        </p:txBody>
      </p:sp>
      <p:sp>
        <p:nvSpPr>
          <p:cNvPr id="26" name="TextBox 25">
            <a:extLst>
              <a:ext uri="{FF2B5EF4-FFF2-40B4-BE49-F238E27FC236}">
                <a16:creationId xmlns:a16="http://schemas.microsoft.com/office/drawing/2014/main" id="{766CBF6B-A840-05CB-138C-67CAFABF78B7}"/>
              </a:ext>
            </a:extLst>
          </p:cNvPr>
          <p:cNvSpPr txBox="1"/>
          <p:nvPr/>
        </p:nvSpPr>
        <p:spPr>
          <a:xfrm>
            <a:off x="5789841" y="4771473"/>
            <a:ext cx="5688194" cy="338554"/>
          </a:xfrm>
          <a:prstGeom prst="rect">
            <a:avLst/>
          </a:prstGeom>
          <a:noFill/>
        </p:spPr>
        <p:txBody>
          <a:bodyPr wrap="square">
            <a:spAutoFit/>
          </a:bodyPr>
          <a:lstStyle/>
          <a:p>
            <a:pPr defTabSz="914400">
              <a:defRPr/>
            </a:pPr>
            <a:r>
              <a:rPr lang="en-US" sz="1600" b="1" i="0" dirty="0">
                <a:solidFill>
                  <a:srgbClr val="111111"/>
                </a:solidFill>
                <a:effectLst/>
                <a:latin typeface="-apple-system"/>
              </a:rPr>
              <a:t>Undefined Variables or Functions</a:t>
            </a:r>
            <a:r>
              <a:rPr kumimoji="0" lang="en-US" sz="1600" b="1" i="0" u="none" strike="noStrike" kern="1200" cap="none" spc="0" normalizeH="0" baseline="0" noProof="0" dirty="0">
                <a:ln>
                  <a:noFill/>
                </a:ln>
                <a:solidFill>
                  <a:schemeClr val="tx2">
                    <a:lumMod val="85000"/>
                    <a:lumOff val="15000"/>
                  </a:schemeClr>
                </a:solidFill>
                <a:effectLst/>
                <a:uLnTx/>
                <a:uFillTx/>
                <a:latin typeface="+mj-lt"/>
                <a:cs typeface="Times New Roman" panose="02020603050405020304" pitchFamily="18" charset="0"/>
              </a:rPr>
              <a:t>!</a:t>
            </a:r>
          </a:p>
        </p:txBody>
      </p:sp>
      <p:sp>
        <p:nvSpPr>
          <p:cNvPr id="27" name="TextBox 26">
            <a:extLst>
              <a:ext uri="{FF2B5EF4-FFF2-40B4-BE49-F238E27FC236}">
                <a16:creationId xmlns:a16="http://schemas.microsoft.com/office/drawing/2014/main" id="{78CB2CC4-CE4C-44EA-4665-97432D1EE64B}"/>
              </a:ext>
            </a:extLst>
          </p:cNvPr>
          <p:cNvSpPr txBox="1"/>
          <p:nvPr/>
        </p:nvSpPr>
        <p:spPr>
          <a:xfrm>
            <a:off x="5867465" y="5057498"/>
            <a:ext cx="5940024" cy="461665"/>
          </a:xfrm>
          <a:prstGeom prst="rect">
            <a:avLst/>
          </a:prstGeom>
          <a:noFill/>
        </p:spPr>
        <p:txBody>
          <a:bodyPr wrap="square">
            <a:spAutoFit/>
          </a:bodyPr>
          <a:lstStyle/>
          <a:p>
            <a:pPr marL="171450" indent="-171450">
              <a:buFont typeface="Wingdings" panose="05000000000000000000" pitchFamily="2" charset="2"/>
              <a:buChar char="Ø"/>
            </a:pPr>
            <a:r>
              <a:rPr lang="en-US" sz="1200" b="0" i="0" dirty="0">
                <a:solidFill>
                  <a:srgbClr val="111111"/>
                </a:solidFill>
                <a:effectLst/>
                <a:latin typeface="+mj-lt"/>
              </a:rPr>
              <a:t>Ensure all variables and functions are declared before use.</a:t>
            </a:r>
          </a:p>
          <a:p>
            <a:r>
              <a:rPr lang="en-US" sz="1200" b="1" i="0" dirty="0">
                <a:solidFill>
                  <a:srgbClr val="FF0000"/>
                </a:solidFill>
                <a:effectLst/>
                <a:latin typeface="+mj-lt"/>
              </a:rPr>
              <a:t>HOW TO FIX: </a:t>
            </a:r>
            <a:r>
              <a:rPr lang="en-US" sz="1200" b="0" i="0" dirty="0">
                <a:solidFill>
                  <a:srgbClr val="FF0000"/>
                </a:solidFill>
                <a:effectLst/>
                <a:latin typeface="+mj-lt"/>
              </a:rPr>
              <a:t>Check for typos or missing declarations</a:t>
            </a:r>
          </a:p>
        </p:txBody>
      </p:sp>
      <p:pic>
        <p:nvPicPr>
          <p:cNvPr id="6146" name="Picture 2" descr="icono de vector ilustración de un error de computadora 12265147 Vector ...">
            <a:extLst>
              <a:ext uri="{FF2B5EF4-FFF2-40B4-BE49-F238E27FC236}">
                <a16:creationId xmlns:a16="http://schemas.microsoft.com/office/drawing/2014/main" id="{5877E389-B2C7-6F17-029F-5468EEFEF15B}"/>
              </a:ext>
            </a:extLst>
          </p:cNvPr>
          <p:cNvPicPr>
            <a:picLocks noChangeAspect="1" noChangeArrowheads="1"/>
          </p:cNvPicPr>
          <p:nvPr/>
        </p:nvPicPr>
        <p:blipFill>
          <a:blip r:embed="rId3">
            <a:clrChange>
              <a:clrFrom>
                <a:srgbClr val="F3FFFF"/>
              </a:clrFrom>
              <a:clrTo>
                <a:srgbClr val="F3FFFF">
                  <a:alpha val="0"/>
                </a:srgbClr>
              </a:clrTo>
            </a:clrChang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750762" y="3324243"/>
            <a:ext cx="3893344"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computer screen with text on it&#10;&#10;Description automatically generated">
            <a:extLst>
              <a:ext uri="{FF2B5EF4-FFF2-40B4-BE49-F238E27FC236}">
                <a16:creationId xmlns:a16="http://schemas.microsoft.com/office/drawing/2014/main" id="{AB0CE13E-2B2B-058D-2CE9-8868EA689775}"/>
              </a:ext>
            </a:extLst>
          </p:cNvPr>
          <p:cNvPicPr>
            <a:picLocks noChangeAspect="1"/>
          </p:cNvPicPr>
          <p:nvPr/>
        </p:nvPicPr>
        <p:blipFill rotWithShape="1">
          <a:blip r:embed="rId5">
            <a:extLst>
              <a:ext uri="{28A0092B-C50C-407E-A947-70E740481C1C}">
                <a14:useLocalDpi xmlns:a14="http://schemas.microsoft.com/office/drawing/2010/main" val="0"/>
              </a:ext>
            </a:extLst>
          </a:blip>
          <a:srcRect l="41647" t="19099" r="40363" b="31553"/>
          <a:stretch/>
        </p:blipFill>
        <p:spPr>
          <a:xfrm>
            <a:off x="11271676" y="2970492"/>
            <a:ext cx="776844" cy="1603933"/>
          </a:xfrm>
          <a:prstGeom prst="rect">
            <a:avLst/>
          </a:prstGeom>
        </p:spPr>
      </p:pic>
      <p:pic>
        <p:nvPicPr>
          <p:cNvPr id="32" name="Graphic 31" descr="Arrow: Clockwise curve with solid fill">
            <a:extLst>
              <a:ext uri="{FF2B5EF4-FFF2-40B4-BE49-F238E27FC236}">
                <a16:creationId xmlns:a16="http://schemas.microsoft.com/office/drawing/2014/main" id="{FAE90485-404E-4A7A-7E3A-5E52D0C9C4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877743">
            <a:off x="10586176" y="3527072"/>
            <a:ext cx="825316" cy="1035340"/>
          </a:xfrm>
          <a:prstGeom prst="rect">
            <a:avLst/>
          </a:prstGeom>
        </p:spPr>
      </p:pic>
      <p:sp>
        <p:nvSpPr>
          <p:cNvPr id="35" name="TextBox 34">
            <a:extLst>
              <a:ext uri="{FF2B5EF4-FFF2-40B4-BE49-F238E27FC236}">
                <a16:creationId xmlns:a16="http://schemas.microsoft.com/office/drawing/2014/main" id="{E6E80A0A-2085-E83C-CC53-6299C6761D12}"/>
              </a:ext>
            </a:extLst>
          </p:cNvPr>
          <p:cNvSpPr txBox="1"/>
          <p:nvPr/>
        </p:nvSpPr>
        <p:spPr>
          <a:xfrm>
            <a:off x="5835369" y="5511760"/>
            <a:ext cx="6213152" cy="461665"/>
          </a:xfrm>
          <a:prstGeom prst="rect">
            <a:avLst/>
          </a:prstGeom>
          <a:noFill/>
        </p:spPr>
        <p:txBody>
          <a:bodyPr wrap="square">
            <a:spAutoFit/>
          </a:bodyPr>
          <a:lstStyle/>
          <a:p>
            <a:r>
              <a:rPr lang="en-US" sz="1200" b="1" dirty="0">
                <a:solidFill>
                  <a:srgbClr val="00B0F0"/>
                </a:solidFill>
                <a:latin typeface="+mj-lt"/>
              </a:rPr>
              <a:t>Pro Tip:  When in doubt – Look it up!</a:t>
            </a:r>
            <a:r>
              <a:rPr lang="en-US" sz="1200" dirty="0">
                <a:solidFill>
                  <a:srgbClr val="00B0F0"/>
                </a:solidFill>
                <a:latin typeface="+mj-lt"/>
              </a:rPr>
              <a:t>  Internet references explain how things work, what functions and methods are available, what parameters and syntax to use, etc.</a:t>
            </a:r>
          </a:p>
        </p:txBody>
      </p:sp>
    </p:spTree>
    <p:extLst>
      <p:ext uri="{BB962C8B-B14F-4D97-AF65-F5344CB8AC3E}">
        <p14:creationId xmlns:p14="http://schemas.microsoft.com/office/powerpoint/2010/main" val="3259564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B2E1836-368D-F963-CA84-08DCB63455D0}"/>
              </a:ext>
            </a:extLst>
          </p:cNvPr>
          <p:cNvSpPr/>
          <p:nvPr/>
        </p:nvSpPr>
        <p:spPr>
          <a:xfrm>
            <a:off x="7835368" y="-203564"/>
            <a:ext cx="4405718" cy="71496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AB828C-9360-4103-AE70-C5DC814ED6B5}"/>
              </a:ext>
            </a:extLst>
          </p:cNvPr>
          <p:cNvSpPr>
            <a:spLocks noGrp="1"/>
          </p:cNvSpPr>
          <p:nvPr>
            <p:ph type="title"/>
          </p:nvPr>
        </p:nvSpPr>
        <p:spPr>
          <a:xfrm>
            <a:off x="1600499" y="180697"/>
            <a:ext cx="6053029" cy="571500"/>
          </a:xfrm>
          <a:ln>
            <a:noFill/>
          </a:ln>
        </p:spPr>
        <p:txBody>
          <a:bodyPr>
            <a:normAutofit/>
          </a:bodyPr>
          <a:lstStyle/>
          <a:p>
            <a:r>
              <a:rPr lang="en-US" b="1" dirty="0">
                <a:solidFill>
                  <a:schemeClr val="bg1"/>
                </a:solidFill>
              </a:rPr>
              <a:t>SEND</a:t>
            </a:r>
          </a:p>
        </p:txBody>
      </p:sp>
      <p:sp>
        <p:nvSpPr>
          <p:cNvPr id="9" name="Rectangle 8">
            <a:extLst>
              <a:ext uri="{FF2B5EF4-FFF2-40B4-BE49-F238E27FC236}">
                <a16:creationId xmlns:a16="http://schemas.microsoft.com/office/drawing/2014/main" id="{7FFB0B70-15D5-4915-A0FD-771778DC00D5}"/>
              </a:ext>
            </a:extLst>
          </p:cNvPr>
          <p:cNvSpPr/>
          <p:nvPr/>
        </p:nvSpPr>
        <p:spPr>
          <a:xfrm>
            <a:off x="335044" y="2413162"/>
            <a:ext cx="7237380" cy="2581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en-US" sz="1400" dirty="0">
                <a:solidFill>
                  <a:schemeClr val="bg2"/>
                </a:solidFill>
                <a:latin typeface="+mj-lt"/>
                <a:cs typeface="Arial" panose="020B0604020202020204" pitchFamily="34" charset="0"/>
              </a:rPr>
              <a:t>Click on the upload tool (the arrow in the top menu bar of the Arduino IDE interface)  to Send (a/k/a Upload) your code.</a:t>
            </a:r>
          </a:p>
          <a:p>
            <a:pPr marL="742950" lvl="1" indent="-285750">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For this project – it sends the code to the Arduino board</a:t>
            </a:r>
          </a:p>
          <a:p>
            <a:endParaRPr lang="en-US" sz="1400" dirty="0">
              <a:solidFill>
                <a:schemeClr val="bg2"/>
              </a:solidFill>
              <a:latin typeface="+mj-lt"/>
              <a:cs typeface="Arial" panose="020B0604020202020204" pitchFamily="34" charset="0"/>
            </a:endParaRPr>
          </a:p>
          <a:p>
            <a:pPr marL="285750" indent="-285750">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mj-lt"/>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400" dirty="0">
                <a:solidFill>
                  <a:schemeClr val="bg2"/>
                </a:solidFill>
                <a:latin typeface="+mj-lt"/>
                <a:cs typeface="Arial" panose="020B0604020202020204" pitchFamily="34" charset="0"/>
              </a:rPr>
              <a:t>This triggers the following process to not only compile but also upload to the board</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1" i="0" u="none" strike="noStrike" cap="none" normalizeH="0" baseline="0" dirty="0">
                <a:ln>
                  <a:noFill/>
                </a:ln>
                <a:solidFill>
                  <a:schemeClr val="bg1"/>
                </a:solidFill>
                <a:effectLst/>
                <a:latin typeface="+mj-lt"/>
              </a:rPr>
              <a:t>Compiles</a:t>
            </a:r>
            <a:r>
              <a:rPr kumimoji="0" lang="en-US" altLang="en-US" sz="1400" b="0" i="0" u="none" strike="noStrike" cap="none" normalizeH="0" baseline="0" dirty="0">
                <a:ln>
                  <a:noFill/>
                </a:ln>
                <a:solidFill>
                  <a:schemeClr val="bg1"/>
                </a:solidFill>
                <a:effectLst/>
                <a:latin typeface="+mj-lt"/>
              </a:rPr>
              <a:t> your Arduino sketch (just like the verify process) into an </a:t>
            </a:r>
            <a:r>
              <a:rPr kumimoji="0" lang="en-US" altLang="en-US" sz="1400" b="1" i="0" u="none" strike="noStrike" cap="none" normalizeH="0" baseline="0" dirty="0">
                <a:ln>
                  <a:noFill/>
                </a:ln>
                <a:solidFill>
                  <a:schemeClr val="bg1"/>
                </a:solidFill>
                <a:effectLst/>
                <a:latin typeface="+mj-lt"/>
              </a:rPr>
              <a:t>executable binary file</a:t>
            </a:r>
            <a:r>
              <a:rPr kumimoji="0" lang="en-US" altLang="en-US" sz="1400" b="0" i="0" u="none" strike="noStrike" cap="none" normalizeH="0" baseline="0" dirty="0">
                <a:ln>
                  <a:noFill/>
                </a:ln>
                <a:solidFill>
                  <a:schemeClr val="bg1"/>
                </a:solidFill>
                <a:effectLst/>
                <a:latin typeface="+mj-lt"/>
              </a:rPr>
              <a:t> </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bg1"/>
                </a:solidFill>
                <a:effectLst/>
                <a:latin typeface="+mj-lt"/>
              </a:rPr>
              <a:t>Checks for </a:t>
            </a:r>
            <a:r>
              <a:rPr kumimoji="0" lang="en-US" altLang="en-US" sz="1400" b="1" i="0" u="none" strike="noStrike" cap="none" normalizeH="0" baseline="0" dirty="0">
                <a:ln>
                  <a:noFill/>
                </a:ln>
                <a:solidFill>
                  <a:schemeClr val="bg1"/>
                </a:solidFill>
                <a:effectLst/>
                <a:latin typeface="+mj-lt"/>
              </a:rPr>
              <a:t>syntax errors</a:t>
            </a:r>
            <a:r>
              <a:rPr kumimoji="0" lang="en-US" altLang="en-US" sz="1400" b="0" i="0" u="none" strike="noStrike" cap="none" normalizeH="0" baseline="0" dirty="0">
                <a:ln>
                  <a:noFill/>
                </a:ln>
                <a:solidFill>
                  <a:schemeClr val="bg1"/>
                </a:solidFill>
                <a:effectLst/>
                <a:latin typeface="+mj-lt"/>
              </a:rPr>
              <a:t> in your code.</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bg1"/>
                </a:solidFill>
                <a:effectLst/>
                <a:latin typeface="+mj-lt"/>
              </a:rPr>
              <a:t>Generates the </a:t>
            </a:r>
            <a:r>
              <a:rPr kumimoji="0" lang="en-US" altLang="en-US" sz="1400" b="1" i="0" u="none" strike="noStrike" cap="none" normalizeH="0" baseline="0" dirty="0">
                <a:ln>
                  <a:noFill/>
                </a:ln>
                <a:solidFill>
                  <a:schemeClr val="bg1"/>
                </a:solidFill>
                <a:effectLst/>
                <a:latin typeface="+mj-lt"/>
              </a:rPr>
              <a:t>compiled output</a:t>
            </a:r>
            <a:r>
              <a:rPr kumimoji="0" lang="en-US" altLang="en-US" sz="1400" b="0" i="0" u="none" strike="noStrike" cap="none" normalizeH="0" baseline="0" dirty="0">
                <a:ln>
                  <a:noFill/>
                </a:ln>
                <a:solidFill>
                  <a:schemeClr val="bg1"/>
                </a:solidFill>
                <a:effectLst/>
                <a:latin typeface="+mj-lt"/>
              </a:rPr>
              <a:t> (the .hex file) that corresponds to your sketch.</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b="1" dirty="0">
                <a:solidFill>
                  <a:schemeClr val="bg1"/>
                </a:solidFill>
                <a:latin typeface="+mj-lt"/>
              </a:rPr>
              <a:t>Uploads </a:t>
            </a:r>
            <a:r>
              <a:rPr lang="en-US" altLang="en-US" sz="1400" dirty="0">
                <a:solidFill>
                  <a:schemeClr val="bg1"/>
                </a:solidFill>
                <a:latin typeface="+mj-lt"/>
              </a:rPr>
              <a:t>the binary file to the connected Arduino board.</a:t>
            </a:r>
            <a:endParaRPr kumimoji="0" lang="en-US" altLang="en-US" sz="1400" b="0" i="0" u="none" strike="noStrike" cap="none" normalizeH="0" baseline="0" dirty="0">
              <a:ln>
                <a:noFill/>
              </a:ln>
              <a:solidFill>
                <a:schemeClr val="bg1"/>
              </a:solidFill>
              <a:effectLst/>
              <a:latin typeface="+mj-lt"/>
            </a:endParaRPr>
          </a:p>
          <a:p>
            <a:pPr marL="742950" lvl="1" indent="-285750" defTabSz="914400" eaLnBrk="0" fontAlgn="base" hangingPunct="0">
              <a:spcBef>
                <a:spcPct val="0"/>
              </a:spcBef>
              <a:spcAft>
                <a:spcPct val="0"/>
              </a:spcAft>
              <a:buFont typeface="Wingdings" panose="05000000000000000000" pitchFamily="2" charset="2"/>
              <a:buChar char="Ø"/>
            </a:pPr>
            <a:endParaRPr lang="en-US" altLang="en-US" sz="1400" dirty="0">
              <a:solidFill>
                <a:schemeClr val="bg1"/>
              </a:solidFill>
              <a:latin typeface="+mj-lt"/>
            </a:endParaRPr>
          </a:p>
        </p:txBody>
      </p:sp>
      <p:sp>
        <p:nvSpPr>
          <p:cNvPr id="13" name="Rectangle 12">
            <a:extLst>
              <a:ext uri="{FF2B5EF4-FFF2-40B4-BE49-F238E27FC236}">
                <a16:creationId xmlns:a16="http://schemas.microsoft.com/office/drawing/2014/main" id="{8897AC96-526F-4181-9A0F-7924C75FB9B8}"/>
              </a:ext>
            </a:extLst>
          </p:cNvPr>
          <p:cNvSpPr/>
          <p:nvPr/>
        </p:nvSpPr>
        <p:spPr>
          <a:xfrm>
            <a:off x="1025554" y="1288820"/>
            <a:ext cx="1216423"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5.1</a:t>
            </a:r>
          </a:p>
        </p:txBody>
      </p:sp>
      <p:grpSp>
        <p:nvGrpSpPr>
          <p:cNvPr id="18" name="Group 17">
            <a:extLst>
              <a:ext uri="{FF2B5EF4-FFF2-40B4-BE49-F238E27FC236}">
                <a16:creationId xmlns:a16="http://schemas.microsoft.com/office/drawing/2014/main" id="{CB41BE17-E793-4388-8EBE-3460AF43AA02}"/>
              </a:ext>
            </a:extLst>
          </p:cNvPr>
          <p:cNvGrpSpPr/>
          <p:nvPr/>
        </p:nvGrpSpPr>
        <p:grpSpPr>
          <a:xfrm>
            <a:off x="366486" y="1782532"/>
            <a:ext cx="2534556" cy="622301"/>
            <a:chOff x="529772" y="2285452"/>
            <a:chExt cx="2534556" cy="622301"/>
          </a:xfrm>
        </p:grpSpPr>
        <p:sp>
          <p:nvSpPr>
            <p:cNvPr id="5" name="Rectangle 4">
              <a:extLst>
                <a:ext uri="{FF2B5EF4-FFF2-40B4-BE49-F238E27FC236}">
                  <a16:creationId xmlns:a16="http://schemas.microsoft.com/office/drawing/2014/main" id="{11B5CBB1-033B-486A-A458-408E01F06AB4}"/>
                </a:ext>
              </a:extLst>
            </p:cNvPr>
            <p:cNvSpPr/>
            <p:nvPr/>
          </p:nvSpPr>
          <p:spPr>
            <a:xfrm>
              <a:off x="700767" y="2350544"/>
              <a:ext cx="2192566"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Send</a:t>
              </a:r>
            </a:p>
          </p:txBody>
        </p:sp>
        <p:sp>
          <p:nvSpPr>
            <p:cNvPr id="17" name="Rectangle: Rounded Corners 16">
              <a:extLst>
                <a:ext uri="{FF2B5EF4-FFF2-40B4-BE49-F238E27FC236}">
                  <a16:creationId xmlns:a16="http://schemas.microsoft.com/office/drawing/2014/main" id="{604771DE-46A6-41A8-A9DB-AAE06F0F6C46}"/>
                </a:ext>
              </a:extLst>
            </p:cNvPr>
            <p:cNvSpPr/>
            <p:nvPr/>
          </p:nvSpPr>
          <p:spPr>
            <a:xfrm>
              <a:off x="529772" y="2285452"/>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52E6E4CE-ACBE-A600-4D10-F7C3298CCCE5}"/>
              </a:ext>
            </a:extLst>
          </p:cNvPr>
          <p:cNvGrpSpPr/>
          <p:nvPr/>
        </p:nvGrpSpPr>
        <p:grpSpPr>
          <a:xfrm rot="5400000">
            <a:off x="10207234" y="4773988"/>
            <a:ext cx="299926" cy="3487098"/>
            <a:chOff x="11829861" y="68368"/>
            <a:chExt cx="299926" cy="3487098"/>
          </a:xfrm>
        </p:grpSpPr>
        <p:cxnSp>
          <p:nvCxnSpPr>
            <p:cNvPr id="10" name="Straight Connector 9">
              <a:extLst>
                <a:ext uri="{FF2B5EF4-FFF2-40B4-BE49-F238E27FC236}">
                  <a16:creationId xmlns:a16="http://schemas.microsoft.com/office/drawing/2014/main" id="{F042CC87-75B4-C760-9D76-1E616F13A4F8}"/>
                </a:ext>
              </a:extLst>
            </p:cNvPr>
            <p:cNvCxnSpPr>
              <a:cxnSpLocks/>
            </p:cNvCxnSpPr>
            <p:nvPr/>
          </p:nvCxnSpPr>
          <p:spPr>
            <a:xfrm>
              <a:off x="11979825" y="523526"/>
              <a:ext cx="0" cy="301752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19E0BEFA-D0C4-A94A-8BEB-73B8A59E5FB5}"/>
                </a:ext>
              </a:extLst>
            </p:cNvPr>
            <p:cNvGrpSpPr/>
            <p:nvPr/>
          </p:nvGrpSpPr>
          <p:grpSpPr>
            <a:xfrm>
              <a:off x="11829861" y="68368"/>
              <a:ext cx="299926" cy="422574"/>
              <a:chOff x="11801804" y="616557"/>
              <a:chExt cx="407316" cy="573878"/>
            </a:xfrm>
          </p:grpSpPr>
          <p:sp>
            <p:nvSpPr>
              <p:cNvPr id="14" name="Star: 4 Points 13">
                <a:extLst>
                  <a:ext uri="{FF2B5EF4-FFF2-40B4-BE49-F238E27FC236}">
                    <a16:creationId xmlns:a16="http://schemas.microsoft.com/office/drawing/2014/main" id="{A69315F2-2D8E-31AD-0E8A-68C96BF4195A}"/>
                  </a:ext>
                </a:extLst>
              </p:cNvPr>
              <p:cNvSpPr/>
              <p:nvPr/>
            </p:nvSpPr>
            <p:spPr>
              <a:xfrm>
                <a:off x="11801804" y="783119"/>
                <a:ext cx="407316" cy="407316"/>
              </a:xfrm>
              <a:prstGeom prst="star4">
                <a:avLst>
                  <a:gd name="adj" fmla="val 1258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527D7C01-AAA4-FCF8-DB97-DB717E5AF997}"/>
                  </a:ext>
                </a:extLst>
              </p:cNvPr>
              <p:cNvSpPr/>
              <p:nvPr/>
            </p:nvSpPr>
            <p:spPr>
              <a:xfrm flipH="1">
                <a:off x="11974276" y="616557"/>
                <a:ext cx="62372" cy="623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5A6D0D36-6D57-FBF5-FF34-E433F5CBC3C2}"/>
                </a:ext>
              </a:extLst>
            </p:cNvPr>
            <p:cNvSpPr/>
            <p:nvPr/>
          </p:nvSpPr>
          <p:spPr>
            <a:xfrm flipH="1">
              <a:off x="11926023" y="3445068"/>
              <a:ext cx="107608" cy="110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Oval 47">
            <a:extLst>
              <a:ext uri="{FF2B5EF4-FFF2-40B4-BE49-F238E27FC236}">
                <a16:creationId xmlns:a16="http://schemas.microsoft.com/office/drawing/2014/main" id="{873124C8-43E2-9F2A-97AC-98D0E23180C6}"/>
              </a:ext>
            </a:extLst>
          </p:cNvPr>
          <p:cNvSpPr>
            <a:spLocks noChangeAspect="1"/>
          </p:cNvSpPr>
          <p:nvPr/>
        </p:nvSpPr>
        <p:spPr>
          <a:xfrm>
            <a:off x="470828" y="490681"/>
            <a:ext cx="475488" cy="475488"/>
          </a:xfrm>
          <a:prstGeom prst="ellipse">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dirty="0">
                <a:latin typeface="David" panose="020E0502060401010101" pitchFamily="34" charset="-79"/>
                <a:cs typeface="David" panose="020E0502060401010101" pitchFamily="34" charset="-79"/>
              </a:rPr>
              <a:t>05</a:t>
            </a:r>
          </a:p>
        </p:txBody>
      </p:sp>
      <p:grpSp>
        <p:nvGrpSpPr>
          <p:cNvPr id="54" name="Group 53">
            <a:extLst>
              <a:ext uri="{FF2B5EF4-FFF2-40B4-BE49-F238E27FC236}">
                <a16:creationId xmlns:a16="http://schemas.microsoft.com/office/drawing/2014/main" id="{4D679685-DCB3-9E32-A14E-58720211D13C}"/>
              </a:ext>
            </a:extLst>
          </p:cNvPr>
          <p:cNvGrpSpPr/>
          <p:nvPr/>
        </p:nvGrpSpPr>
        <p:grpSpPr>
          <a:xfrm>
            <a:off x="156719" y="168381"/>
            <a:ext cx="1273141" cy="1572960"/>
            <a:chOff x="156719" y="168381"/>
            <a:chExt cx="1273141" cy="1572960"/>
          </a:xfrm>
        </p:grpSpPr>
        <p:sp>
          <p:nvSpPr>
            <p:cNvPr id="6" name="Freeform: Shape 5">
              <a:extLst>
                <a:ext uri="{FF2B5EF4-FFF2-40B4-BE49-F238E27FC236}">
                  <a16:creationId xmlns:a16="http://schemas.microsoft.com/office/drawing/2014/main" id="{A4820691-3450-4189-E0A0-4C07ACDAA509}"/>
                </a:ext>
              </a:extLst>
            </p:cNvPr>
            <p:cNvSpPr/>
            <p:nvPr/>
          </p:nvSpPr>
          <p:spPr>
            <a:xfrm>
              <a:off x="156719" y="168381"/>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2540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9" name="Star: 4 Points 48">
              <a:extLst>
                <a:ext uri="{FF2B5EF4-FFF2-40B4-BE49-F238E27FC236}">
                  <a16:creationId xmlns:a16="http://schemas.microsoft.com/office/drawing/2014/main" id="{2E1EB863-EACF-9D11-3D55-B4CD7BA469E2}"/>
                </a:ext>
              </a:extLst>
            </p:cNvPr>
            <p:cNvSpPr/>
            <p:nvPr/>
          </p:nvSpPr>
          <p:spPr>
            <a:xfrm>
              <a:off x="1064100" y="588919"/>
              <a:ext cx="365760" cy="365760"/>
            </a:xfrm>
            <a:prstGeom prst="star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FB1FF6A6-2C02-6E0B-2363-91EE53033F4F}"/>
                </a:ext>
              </a:extLst>
            </p:cNvPr>
            <p:cNvCxnSpPr>
              <a:cxnSpLocks/>
            </p:cNvCxnSpPr>
            <p:nvPr/>
          </p:nvCxnSpPr>
          <p:spPr>
            <a:xfrm>
              <a:off x="696159" y="1372499"/>
              <a:ext cx="0" cy="36884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descr="A screen on a wall&#10;&#10;Description automatically generated">
            <a:extLst>
              <a:ext uri="{FF2B5EF4-FFF2-40B4-BE49-F238E27FC236}">
                <a16:creationId xmlns:a16="http://schemas.microsoft.com/office/drawing/2014/main" id="{C324188C-D539-9443-8471-7A8F7637E526}"/>
              </a:ext>
            </a:extLst>
          </p:cNvPr>
          <p:cNvPicPr>
            <a:picLocks noChangeAspect="1"/>
          </p:cNvPicPr>
          <p:nvPr/>
        </p:nvPicPr>
        <p:blipFill rotWithShape="1">
          <a:blip r:embed="rId2">
            <a:extLst>
              <a:ext uri="{28A0092B-C50C-407E-A947-70E740481C1C}">
                <a14:useLocalDpi xmlns:a14="http://schemas.microsoft.com/office/drawing/2010/main" val="0"/>
              </a:ext>
            </a:extLst>
          </a:blip>
          <a:srcRect l="16553" t="27196" r="54383" b="58851"/>
          <a:stretch/>
        </p:blipFill>
        <p:spPr>
          <a:xfrm>
            <a:off x="2037845" y="3248107"/>
            <a:ext cx="4164372" cy="1505196"/>
          </a:xfrm>
          <a:prstGeom prst="rect">
            <a:avLst/>
          </a:prstGeom>
        </p:spPr>
      </p:pic>
      <p:sp>
        <p:nvSpPr>
          <p:cNvPr id="37" name="TextBox 36">
            <a:extLst>
              <a:ext uri="{FF2B5EF4-FFF2-40B4-BE49-F238E27FC236}">
                <a16:creationId xmlns:a16="http://schemas.microsoft.com/office/drawing/2014/main" id="{C83C3F57-25F7-3230-8300-21B240A1D44E}"/>
              </a:ext>
            </a:extLst>
          </p:cNvPr>
          <p:cNvSpPr txBox="1"/>
          <p:nvPr/>
        </p:nvSpPr>
        <p:spPr>
          <a:xfrm>
            <a:off x="7931797" y="1070775"/>
            <a:ext cx="3966479" cy="1077218"/>
          </a:xfrm>
          <a:prstGeom prst="rect">
            <a:avLst/>
          </a:prstGeom>
          <a:noFill/>
        </p:spPr>
        <p:txBody>
          <a:bodyPr wrap="square" rtlCol="0">
            <a:spAutoFit/>
          </a:bodyPr>
          <a:lstStyle/>
          <a:p>
            <a:r>
              <a:rPr lang="en-US" sz="1600" b="0" i="0" dirty="0">
                <a:solidFill>
                  <a:schemeClr val="bg1"/>
                </a:solidFill>
                <a:effectLst/>
                <a:latin typeface="+mj-lt"/>
              </a:rPr>
              <a:t>While verify is primarily sed for checking code correctness, the “Upload” button combines verification and the actual uploading to the Arduino board.</a:t>
            </a:r>
          </a:p>
        </p:txBody>
      </p:sp>
      <p:grpSp>
        <p:nvGrpSpPr>
          <p:cNvPr id="61" name="Group 60">
            <a:extLst>
              <a:ext uri="{FF2B5EF4-FFF2-40B4-BE49-F238E27FC236}">
                <a16:creationId xmlns:a16="http://schemas.microsoft.com/office/drawing/2014/main" id="{F3990F1B-0958-E48F-B6B6-B98C90032D1A}"/>
              </a:ext>
            </a:extLst>
          </p:cNvPr>
          <p:cNvGrpSpPr/>
          <p:nvPr/>
        </p:nvGrpSpPr>
        <p:grpSpPr>
          <a:xfrm>
            <a:off x="8088340" y="174659"/>
            <a:ext cx="4012407" cy="813789"/>
            <a:chOff x="610620" y="2401070"/>
            <a:chExt cx="4012407" cy="813789"/>
          </a:xfrm>
        </p:grpSpPr>
        <p:sp>
          <p:nvSpPr>
            <p:cNvPr id="62" name="Rectangle 61">
              <a:extLst>
                <a:ext uri="{FF2B5EF4-FFF2-40B4-BE49-F238E27FC236}">
                  <a16:creationId xmlns:a16="http://schemas.microsoft.com/office/drawing/2014/main" id="{8FB47EFF-97A6-CA02-D97D-EB15B0F01FC0}"/>
                </a:ext>
              </a:extLst>
            </p:cNvPr>
            <p:cNvSpPr/>
            <p:nvPr/>
          </p:nvSpPr>
          <p:spPr>
            <a:xfrm>
              <a:off x="1149669" y="2401070"/>
              <a:ext cx="3473358" cy="813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Difference </a:t>
              </a:r>
              <a:r>
                <a:rPr lang="en-US" sz="2400" b="1" dirty="0">
                  <a:solidFill>
                    <a:schemeClr val="bg1"/>
                  </a:solidFill>
                  <a:latin typeface="Times New Roman" panose="02020603050405020304" pitchFamily="18" charset="0"/>
                  <a:cs typeface="Times New Roman" panose="02020603050405020304" pitchFamily="18" charset="0"/>
                </a:rPr>
                <a:t>between </a:t>
              </a:r>
              <a:r>
                <a:rPr kumimoji="0" lang="en-US" sz="2400" b="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Verify &amp; Send (Upload)?</a:t>
              </a:r>
              <a:endParaRPr kumimoji="0" lang="en-US" sz="240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64" name="Freeform: Shape 63">
              <a:extLst>
                <a:ext uri="{FF2B5EF4-FFF2-40B4-BE49-F238E27FC236}">
                  <a16:creationId xmlns:a16="http://schemas.microsoft.com/office/drawing/2014/main" id="{08C7D0EF-FA5A-C34F-923F-3838AC5795DB}"/>
                </a:ext>
              </a:extLst>
            </p:cNvPr>
            <p:cNvSpPr/>
            <p:nvPr/>
          </p:nvSpPr>
          <p:spPr>
            <a:xfrm>
              <a:off x="610620" y="2543438"/>
              <a:ext cx="470706" cy="511653"/>
            </a:xfrm>
            <a:custGeom>
              <a:avLst/>
              <a:gdLst>
                <a:gd name="connsiteX0" fmla="*/ 3692592 w 4085690"/>
                <a:gd name="connsiteY0" fmla="*/ 2163333 h 4614988"/>
                <a:gd name="connsiteX1" fmla="*/ 3808287 w 4085690"/>
                <a:gd name="connsiteY1" fmla="*/ 2279030 h 4614988"/>
                <a:gd name="connsiteX2" fmla="*/ 3692592 w 4085690"/>
                <a:gd name="connsiteY2" fmla="*/ 2394725 h 4614988"/>
                <a:gd name="connsiteX3" fmla="*/ 3576895 w 4085690"/>
                <a:gd name="connsiteY3" fmla="*/ 2279030 h 4614988"/>
                <a:gd name="connsiteX4" fmla="*/ 3692592 w 4085690"/>
                <a:gd name="connsiteY4" fmla="*/ 2163333 h 4614988"/>
                <a:gd name="connsiteX5" fmla="*/ 372296 w 4085690"/>
                <a:gd name="connsiteY5" fmla="*/ 2163333 h 4614988"/>
                <a:gd name="connsiteX6" fmla="*/ 487993 w 4085690"/>
                <a:gd name="connsiteY6" fmla="*/ 2279030 h 4614988"/>
                <a:gd name="connsiteX7" fmla="*/ 372296 w 4085690"/>
                <a:gd name="connsiteY7" fmla="*/ 2394725 h 4614988"/>
                <a:gd name="connsiteX8" fmla="*/ 256601 w 4085690"/>
                <a:gd name="connsiteY8" fmla="*/ 2279030 h 4614988"/>
                <a:gd name="connsiteX9" fmla="*/ 372296 w 4085690"/>
                <a:gd name="connsiteY9" fmla="*/ 2163333 h 4614988"/>
                <a:gd name="connsiteX10" fmla="*/ 2157325 w 4085690"/>
                <a:gd name="connsiteY10" fmla="*/ 1527924 h 4614988"/>
                <a:gd name="connsiteX11" fmla="*/ 2520941 w 4085690"/>
                <a:gd name="connsiteY11" fmla="*/ 1570161 h 4614988"/>
                <a:gd name="connsiteX12" fmla="*/ 3373052 w 4085690"/>
                <a:gd name="connsiteY12" fmla="*/ 2482876 h 4614988"/>
                <a:gd name="connsiteX13" fmla="*/ 3418962 w 4085690"/>
                <a:gd name="connsiteY13" fmla="*/ 2780380 h 4614988"/>
                <a:gd name="connsiteX14" fmla="*/ 3286738 w 4085690"/>
                <a:gd name="connsiteY14" fmla="*/ 3386407 h 4614988"/>
                <a:gd name="connsiteX15" fmla="*/ 2923122 w 4085690"/>
                <a:gd name="connsiteY15" fmla="*/ 4473583 h 4614988"/>
                <a:gd name="connsiteX16" fmla="*/ 2921287 w 4085690"/>
                <a:gd name="connsiteY16" fmla="*/ 4614988 h 4614988"/>
                <a:gd name="connsiteX17" fmla="*/ 1854311 w 4085690"/>
                <a:gd name="connsiteY17" fmla="*/ 4614988 h 4614988"/>
                <a:gd name="connsiteX18" fmla="*/ 1747797 w 4085690"/>
                <a:gd name="connsiteY18" fmla="*/ 4480929 h 4614988"/>
                <a:gd name="connsiteX19" fmla="*/ 1323579 w 4085690"/>
                <a:gd name="connsiteY19" fmla="*/ 4284428 h 4614988"/>
                <a:gd name="connsiteX20" fmla="*/ 945271 w 4085690"/>
                <a:gd name="connsiteY20" fmla="*/ 4269736 h 4614988"/>
                <a:gd name="connsiteX21" fmla="*/ 855284 w 4085690"/>
                <a:gd name="connsiteY21" fmla="*/ 4064055 h 4614988"/>
                <a:gd name="connsiteX22" fmla="*/ 888340 w 4085690"/>
                <a:gd name="connsiteY22" fmla="*/ 3966724 h 4614988"/>
                <a:gd name="connsiteX23" fmla="*/ 855284 w 4085690"/>
                <a:gd name="connsiteY23" fmla="*/ 3852864 h 4614988"/>
                <a:gd name="connsiteX24" fmla="*/ 827739 w 4085690"/>
                <a:gd name="connsiteY24" fmla="*/ 3781242 h 4614988"/>
                <a:gd name="connsiteX25" fmla="*/ 903032 w 4085690"/>
                <a:gd name="connsiteY25" fmla="*/ 3711457 h 4614988"/>
                <a:gd name="connsiteX26" fmla="*/ 809374 w 4085690"/>
                <a:gd name="connsiteY26" fmla="*/ 3643509 h 4614988"/>
                <a:gd name="connsiteX27" fmla="*/ 860795 w 4085690"/>
                <a:gd name="connsiteY27" fmla="*/ 3494756 h 4614988"/>
                <a:gd name="connsiteX28" fmla="*/ 802028 w 4085690"/>
                <a:gd name="connsiteY28" fmla="*/ 3435990 h 4614988"/>
                <a:gd name="connsiteX29" fmla="*/ 693677 w 4085690"/>
                <a:gd name="connsiteY29" fmla="*/ 3390080 h 4614988"/>
                <a:gd name="connsiteX30" fmla="*/ 671640 w 4085690"/>
                <a:gd name="connsiteY30" fmla="*/ 3303766 h 4614988"/>
                <a:gd name="connsiteX31" fmla="*/ 959963 w 4085690"/>
                <a:gd name="connsiteY31" fmla="*/ 2850165 h 4614988"/>
                <a:gd name="connsiteX32" fmla="*/ 1128916 w 4085690"/>
                <a:gd name="connsiteY32" fmla="*/ 1941123 h 4614988"/>
                <a:gd name="connsiteX33" fmla="*/ 2157325 w 4085690"/>
                <a:gd name="connsiteY33" fmla="*/ 1527924 h 4614988"/>
                <a:gd name="connsiteX34" fmla="*/ 2032445 w 4085690"/>
                <a:gd name="connsiteY34" fmla="*/ 1092684 h 4614988"/>
                <a:gd name="connsiteX35" fmla="*/ 2148140 w 4085690"/>
                <a:gd name="connsiteY35" fmla="*/ 1208381 h 4614988"/>
                <a:gd name="connsiteX36" fmla="*/ 2032445 w 4085690"/>
                <a:gd name="connsiteY36" fmla="*/ 1324076 h 4614988"/>
                <a:gd name="connsiteX37" fmla="*/ 1916748 w 4085690"/>
                <a:gd name="connsiteY37" fmla="*/ 1208381 h 4614988"/>
                <a:gd name="connsiteX38" fmla="*/ 2032445 w 4085690"/>
                <a:gd name="connsiteY38" fmla="*/ 1092684 h 4614988"/>
                <a:gd name="connsiteX39" fmla="*/ 3687082 w 4085690"/>
                <a:gd name="connsiteY39" fmla="*/ 1070649 h 4614988"/>
                <a:gd name="connsiteX40" fmla="*/ 3688919 w 4085690"/>
                <a:gd name="connsiteY40" fmla="*/ 1070649 h 4614988"/>
                <a:gd name="connsiteX41" fmla="*/ 3962549 w 4085690"/>
                <a:gd name="connsiteY41" fmla="*/ 1182671 h 4614988"/>
                <a:gd name="connsiteX42" fmla="*/ 4085592 w 4085690"/>
                <a:gd name="connsiteY42" fmla="*/ 1452629 h 4614988"/>
                <a:gd name="connsiteX43" fmla="*/ 4015807 w 4085690"/>
                <a:gd name="connsiteY43" fmla="*/ 1687695 h 4614988"/>
                <a:gd name="connsiteX44" fmla="*/ 3819306 w 4085690"/>
                <a:gd name="connsiteY44" fmla="*/ 1834610 h 4614988"/>
                <a:gd name="connsiteX45" fmla="*/ 3806452 w 4085690"/>
                <a:gd name="connsiteY45" fmla="*/ 1843792 h 4614988"/>
                <a:gd name="connsiteX46" fmla="*/ 3806452 w 4085690"/>
                <a:gd name="connsiteY46" fmla="*/ 1931941 h 4614988"/>
                <a:gd name="connsiteX47" fmla="*/ 3780742 w 4085690"/>
                <a:gd name="connsiteY47" fmla="*/ 2007236 h 4614988"/>
                <a:gd name="connsiteX48" fmla="*/ 3602605 w 4085690"/>
                <a:gd name="connsiteY48" fmla="*/ 2007236 h 4614988"/>
                <a:gd name="connsiteX49" fmla="*/ 3576895 w 4085690"/>
                <a:gd name="connsiteY49" fmla="*/ 1931941 h 4614988"/>
                <a:gd name="connsiteX50" fmla="*/ 3576895 w 4085690"/>
                <a:gd name="connsiteY50" fmla="*/ 1843792 h 4614988"/>
                <a:gd name="connsiteX51" fmla="*/ 3624643 w 4085690"/>
                <a:gd name="connsiteY51" fmla="*/ 1702386 h 4614988"/>
                <a:gd name="connsiteX52" fmla="*/ 3744013 w 4085690"/>
                <a:gd name="connsiteY52" fmla="*/ 1614237 h 4614988"/>
                <a:gd name="connsiteX53" fmla="*/ 3824816 w 4085690"/>
                <a:gd name="connsiteY53" fmla="*/ 1551798 h 4614988"/>
                <a:gd name="connsiteX54" fmla="*/ 3852362 w 4085690"/>
                <a:gd name="connsiteY54" fmla="*/ 1454465 h 4614988"/>
                <a:gd name="connsiteX55" fmla="*/ 3800941 w 4085690"/>
                <a:gd name="connsiteY55" fmla="*/ 1342442 h 4614988"/>
                <a:gd name="connsiteX56" fmla="*/ 3687082 w 4085690"/>
                <a:gd name="connsiteY56" fmla="*/ 1296530 h 4614988"/>
                <a:gd name="connsiteX57" fmla="*/ 3600770 w 4085690"/>
                <a:gd name="connsiteY57" fmla="*/ 1322241 h 4614988"/>
                <a:gd name="connsiteX58" fmla="*/ 3540166 w 4085690"/>
                <a:gd name="connsiteY58" fmla="*/ 1390190 h 4614988"/>
                <a:gd name="connsiteX59" fmla="*/ 3444671 w 4085690"/>
                <a:gd name="connsiteY59" fmla="*/ 1454465 h 4614988"/>
                <a:gd name="connsiteX60" fmla="*/ 3341830 w 4085690"/>
                <a:gd name="connsiteY60" fmla="*/ 1404882 h 4614988"/>
                <a:gd name="connsiteX61" fmla="*/ 3334484 w 4085690"/>
                <a:gd name="connsiteY61" fmla="*/ 1291022 h 4614988"/>
                <a:gd name="connsiteX62" fmla="*/ 3477727 w 4085690"/>
                <a:gd name="connsiteY62" fmla="*/ 1129415 h 4614988"/>
                <a:gd name="connsiteX63" fmla="*/ 3687082 w 4085690"/>
                <a:gd name="connsiteY63" fmla="*/ 1070649 h 4614988"/>
                <a:gd name="connsiteX64" fmla="*/ 364950 w 4085690"/>
                <a:gd name="connsiteY64" fmla="*/ 1070649 h 4614988"/>
                <a:gd name="connsiteX65" fmla="*/ 366788 w 4085690"/>
                <a:gd name="connsiteY65" fmla="*/ 1070649 h 4614988"/>
                <a:gd name="connsiteX66" fmla="*/ 640417 w 4085690"/>
                <a:gd name="connsiteY66" fmla="*/ 1182671 h 4614988"/>
                <a:gd name="connsiteX67" fmla="*/ 763460 w 4085690"/>
                <a:gd name="connsiteY67" fmla="*/ 1452629 h 4614988"/>
                <a:gd name="connsiteX68" fmla="*/ 693675 w 4085690"/>
                <a:gd name="connsiteY68" fmla="*/ 1687695 h 4614988"/>
                <a:gd name="connsiteX69" fmla="*/ 497174 w 4085690"/>
                <a:gd name="connsiteY69" fmla="*/ 1834610 h 4614988"/>
                <a:gd name="connsiteX70" fmla="*/ 484320 w 4085690"/>
                <a:gd name="connsiteY70" fmla="*/ 1843792 h 4614988"/>
                <a:gd name="connsiteX71" fmla="*/ 484320 w 4085690"/>
                <a:gd name="connsiteY71" fmla="*/ 1931941 h 4614988"/>
                <a:gd name="connsiteX72" fmla="*/ 458610 w 4085690"/>
                <a:gd name="connsiteY72" fmla="*/ 2007236 h 4614988"/>
                <a:gd name="connsiteX73" fmla="*/ 280474 w 4085690"/>
                <a:gd name="connsiteY73" fmla="*/ 2007236 h 4614988"/>
                <a:gd name="connsiteX74" fmla="*/ 254763 w 4085690"/>
                <a:gd name="connsiteY74" fmla="*/ 1931941 h 4614988"/>
                <a:gd name="connsiteX75" fmla="*/ 254763 w 4085690"/>
                <a:gd name="connsiteY75" fmla="*/ 1843792 h 4614988"/>
                <a:gd name="connsiteX76" fmla="*/ 302511 w 4085690"/>
                <a:gd name="connsiteY76" fmla="*/ 1702386 h 4614988"/>
                <a:gd name="connsiteX77" fmla="*/ 421881 w 4085690"/>
                <a:gd name="connsiteY77" fmla="*/ 1614237 h 4614988"/>
                <a:gd name="connsiteX78" fmla="*/ 502685 w 4085690"/>
                <a:gd name="connsiteY78" fmla="*/ 1551798 h 4614988"/>
                <a:gd name="connsiteX79" fmla="*/ 530230 w 4085690"/>
                <a:gd name="connsiteY79" fmla="*/ 1454465 h 4614988"/>
                <a:gd name="connsiteX80" fmla="*/ 478810 w 4085690"/>
                <a:gd name="connsiteY80" fmla="*/ 1342442 h 4614988"/>
                <a:gd name="connsiteX81" fmla="*/ 364950 w 4085690"/>
                <a:gd name="connsiteY81" fmla="*/ 1296530 h 4614988"/>
                <a:gd name="connsiteX82" fmla="*/ 278638 w 4085690"/>
                <a:gd name="connsiteY82" fmla="*/ 1322241 h 4614988"/>
                <a:gd name="connsiteX83" fmla="*/ 218035 w 4085690"/>
                <a:gd name="connsiteY83" fmla="*/ 1390190 h 4614988"/>
                <a:gd name="connsiteX84" fmla="*/ 122539 w 4085690"/>
                <a:gd name="connsiteY84" fmla="*/ 1454465 h 4614988"/>
                <a:gd name="connsiteX85" fmla="*/ 19698 w 4085690"/>
                <a:gd name="connsiteY85" fmla="*/ 1404882 h 4614988"/>
                <a:gd name="connsiteX86" fmla="*/ 12353 w 4085690"/>
                <a:gd name="connsiteY86" fmla="*/ 1291022 h 4614988"/>
                <a:gd name="connsiteX87" fmla="*/ 155595 w 4085690"/>
                <a:gd name="connsiteY87" fmla="*/ 1129415 h 4614988"/>
                <a:gd name="connsiteX88" fmla="*/ 364950 w 4085690"/>
                <a:gd name="connsiteY88" fmla="*/ 1070649 h 4614988"/>
                <a:gd name="connsiteX89" fmla="*/ 2026935 w 4085690"/>
                <a:gd name="connsiteY89" fmla="*/ 0 h 4614988"/>
                <a:gd name="connsiteX90" fmla="*/ 2028772 w 4085690"/>
                <a:gd name="connsiteY90" fmla="*/ 0 h 4614988"/>
                <a:gd name="connsiteX91" fmla="*/ 2302402 w 4085690"/>
                <a:gd name="connsiteY91" fmla="*/ 112022 h 4614988"/>
                <a:gd name="connsiteX92" fmla="*/ 2425445 w 4085690"/>
                <a:gd name="connsiteY92" fmla="*/ 381981 h 4614988"/>
                <a:gd name="connsiteX93" fmla="*/ 2355660 w 4085690"/>
                <a:gd name="connsiteY93" fmla="*/ 617046 h 4614988"/>
                <a:gd name="connsiteX94" fmla="*/ 2159159 w 4085690"/>
                <a:gd name="connsiteY94" fmla="*/ 763961 h 4614988"/>
                <a:gd name="connsiteX95" fmla="*/ 2146305 w 4085690"/>
                <a:gd name="connsiteY95" fmla="*/ 773142 h 4614988"/>
                <a:gd name="connsiteX96" fmla="*/ 2146305 w 4085690"/>
                <a:gd name="connsiteY96" fmla="*/ 861292 h 4614988"/>
                <a:gd name="connsiteX97" fmla="*/ 2120595 w 4085690"/>
                <a:gd name="connsiteY97" fmla="*/ 936587 h 4614988"/>
                <a:gd name="connsiteX98" fmla="*/ 1942458 w 4085690"/>
                <a:gd name="connsiteY98" fmla="*/ 936587 h 4614988"/>
                <a:gd name="connsiteX99" fmla="*/ 1916748 w 4085690"/>
                <a:gd name="connsiteY99" fmla="*/ 861292 h 4614988"/>
                <a:gd name="connsiteX100" fmla="*/ 1916748 w 4085690"/>
                <a:gd name="connsiteY100" fmla="*/ 773142 h 4614988"/>
                <a:gd name="connsiteX101" fmla="*/ 1964496 w 4085690"/>
                <a:gd name="connsiteY101" fmla="*/ 631737 h 4614988"/>
                <a:gd name="connsiteX102" fmla="*/ 2083866 w 4085690"/>
                <a:gd name="connsiteY102" fmla="*/ 543588 h 4614988"/>
                <a:gd name="connsiteX103" fmla="*/ 2164669 w 4085690"/>
                <a:gd name="connsiteY103" fmla="*/ 481149 h 4614988"/>
                <a:gd name="connsiteX104" fmla="*/ 2192215 w 4085690"/>
                <a:gd name="connsiteY104" fmla="*/ 383816 h 4614988"/>
                <a:gd name="connsiteX105" fmla="*/ 2140795 w 4085690"/>
                <a:gd name="connsiteY105" fmla="*/ 271794 h 4614988"/>
                <a:gd name="connsiteX106" fmla="*/ 2026935 w 4085690"/>
                <a:gd name="connsiteY106" fmla="*/ 225882 h 4614988"/>
                <a:gd name="connsiteX107" fmla="*/ 1940623 w 4085690"/>
                <a:gd name="connsiteY107" fmla="*/ 251592 h 4614988"/>
                <a:gd name="connsiteX108" fmla="*/ 1880019 w 4085690"/>
                <a:gd name="connsiteY108" fmla="*/ 319541 h 4614988"/>
                <a:gd name="connsiteX109" fmla="*/ 1784524 w 4085690"/>
                <a:gd name="connsiteY109" fmla="*/ 383816 h 4614988"/>
                <a:gd name="connsiteX110" fmla="*/ 1681683 w 4085690"/>
                <a:gd name="connsiteY110" fmla="*/ 334233 h 4614988"/>
                <a:gd name="connsiteX111" fmla="*/ 1674337 w 4085690"/>
                <a:gd name="connsiteY111" fmla="*/ 220373 h 4614988"/>
                <a:gd name="connsiteX112" fmla="*/ 1817580 w 4085690"/>
                <a:gd name="connsiteY112" fmla="*/ 58766 h 4614988"/>
                <a:gd name="connsiteX113" fmla="*/ 2026935 w 4085690"/>
                <a:gd name="connsiteY113" fmla="*/ 0 h 46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085690" h="4614988">
                  <a:moveTo>
                    <a:pt x="3692592" y="2163333"/>
                  </a:moveTo>
                  <a:cubicBezTo>
                    <a:pt x="3756867" y="2163333"/>
                    <a:pt x="3808287" y="2214753"/>
                    <a:pt x="3808287" y="2279030"/>
                  </a:cubicBezTo>
                  <a:cubicBezTo>
                    <a:pt x="3808287" y="2343305"/>
                    <a:pt x="3756867" y="2394725"/>
                    <a:pt x="3692592" y="2394725"/>
                  </a:cubicBezTo>
                  <a:cubicBezTo>
                    <a:pt x="3628316" y="2394725"/>
                    <a:pt x="3576895" y="2343305"/>
                    <a:pt x="3576895" y="2279030"/>
                  </a:cubicBezTo>
                  <a:cubicBezTo>
                    <a:pt x="3576895" y="2214753"/>
                    <a:pt x="3628316" y="2163333"/>
                    <a:pt x="3692592" y="2163333"/>
                  </a:cubicBezTo>
                  <a:close/>
                  <a:moveTo>
                    <a:pt x="372296" y="2163333"/>
                  </a:moveTo>
                  <a:cubicBezTo>
                    <a:pt x="436573" y="2163333"/>
                    <a:pt x="487993" y="2214753"/>
                    <a:pt x="487993" y="2279030"/>
                  </a:cubicBezTo>
                  <a:cubicBezTo>
                    <a:pt x="487993" y="2343305"/>
                    <a:pt x="436573" y="2394725"/>
                    <a:pt x="372296" y="2394725"/>
                  </a:cubicBezTo>
                  <a:cubicBezTo>
                    <a:pt x="308021" y="2394725"/>
                    <a:pt x="256601" y="2343305"/>
                    <a:pt x="256601" y="2279030"/>
                  </a:cubicBezTo>
                  <a:cubicBezTo>
                    <a:pt x="256601" y="2214753"/>
                    <a:pt x="308021" y="2163333"/>
                    <a:pt x="372296" y="2163333"/>
                  </a:cubicBezTo>
                  <a:close/>
                  <a:moveTo>
                    <a:pt x="2157325" y="1527924"/>
                  </a:moveTo>
                  <a:cubicBezTo>
                    <a:pt x="2285876" y="1527924"/>
                    <a:pt x="2408917" y="1542616"/>
                    <a:pt x="2520941" y="1570161"/>
                  </a:cubicBezTo>
                  <a:cubicBezTo>
                    <a:pt x="2994744" y="1649128"/>
                    <a:pt x="3266538" y="2069675"/>
                    <a:pt x="3373052" y="2482876"/>
                  </a:cubicBezTo>
                  <a:cubicBezTo>
                    <a:pt x="3402435" y="2589390"/>
                    <a:pt x="3415289" y="2690393"/>
                    <a:pt x="3418962" y="2780380"/>
                  </a:cubicBezTo>
                  <a:cubicBezTo>
                    <a:pt x="3442837" y="3175215"/>
                    <a:pt x="3286738" y="3386407"/>
                    <a:pt x="3286738" y="3386407"/>
                  </a:cubicBezTo>
                  <a:cubicBezTo>
                    <a:pt x="3101258" y="3733494"/>
                    <a:pt x="2818445" y="4032836"/>
                    <a:pt x="2923122" y="4473583"/>
                  </a:cubicBezTo>
                  <a:cubicBezTo>
                    <a:pt x="2930468" y="4502966"/>
                    <a:pt x="2921287" y="4614988"/>
                    <a:pt x="2921287" y="4614988"/>
                  </a:cubicBezTo>
                  <a:lnTo>
                    <a:pt x="1854311" y="4614988"/>
                  </a:lnTo>
                  <a:cubicBezTo>
                    <a:pt x="1810236" y="4572751"/>
                    <a:pt x="1753307" y="4490110"/>
                    <a:pt x="1747797" y="4480929"/>
                  </a:cubicBezTo>
                  <a:cubicBezTo>
                    <a:pt x="1633937" y="4326667"/>
                    <a:pt x="1536607" y="4277082"/>
                    <a:pt x="1323579" y="4284428"/>
                  </a:cubicBezTo>
                  <a:cubicBezTo>
                    <a:pt x="1206046" y="4288101"/>
                    <a:pt x="1055458" y="4328503"/>
                    <a:pt x="945271" y="4269736"/>
                  </a:cubicBezTo>
                  <a:cubicBezTo>
                    <a:pt x="879159" y="4234845"/>
                    <a:pt x="840593" y="4133839"/>
                    <a:pt x="855284" y="4064055"/>
                  </a:cubicBezTo>
                  <a:cubicBezTo>
                    <a:pt x="860795" y="4030998"/>
                    <a:pt x="879159" y="3999780"/>
                    <a:pt x="888340" y="3966724"/>
                  </a:cubicBezTo>
                  <a:cubicBezTo>
                    <a:pt x="901197" y="3924485"/>
                    <a:pt x="895686" y="3874902"/>
                    <a:pt x="855284" y="3852864"/>
                  </a:cubicBezTo>
                  <a:cubicBezTo>
                    <a:pt x="836920" y="3843681"/>
                    <a:pt x="820393" y="3817971"/>
                    <a:pt x="827739" y="3781242"/>
                  </a:cubicBezTo>
                  <a:cubicBezTo>
                    <a:pt x="831412" y="3761042"/>
                    <a:pt x="903032" y="3711457"/>
                    <a:pt x="903032" y="3711457"/>
                  </a:cubicBezTo>
                  <a:cubicBezTo>
                    <a:pt x="903032" y="3711457"/>
                    <a:pt x="818555" y="3683911"/>
                    <a:pt x="809374" y="3643509"/>
                  </a:cubicBezTo>
                  <a:cubicBezTo>
                    <a:pt x="796518" y="3584743"/>
                    <a:pt x="873649" y="3548014"/>
                    <a:pt x="860795" y="3494756"/>
                  </a:cubicBezTo>
                  <a:cubicBezTo>
                    <a:pt x="853449" y="3476392"/>
                    <a:pt x="842430" y="3456192"/>
                    <a:pt x="802028" y="3435990"/>
                  </a:cubicBezTo>
                  <a:cubicBezTo>
                    <a:pt x="708369" y="3406607"/>
                    <a:pt x="693677" y="3390080"/>
                    <a:pt x="693677" y="3390080"/>
                  </a:cubicBezTo>
                  <a:cubicBezTo>
                    <a:pt x="675313" y="3368043"/>
                    <a:pt x="666131" y="3333149"/>
                    <a:pt x="671640" y="3303766"/>
                  </a:cubicBezTo>
                  <a:cubicBezTo>
                    <a:pt x="680823" y="3263364"/>
                    <a:pt x="956290" y="2890567"/>
                    <a:pt x="959963" y="2850165"/>
                  </a:cubicBezTo>
                  <a:cubicBezTo>
                    <a:pt x="961798" y="2831801"/>
                    <a:pt x="805701" y="2319431"/>
                    <a:pt x="1128916" y="1941123"/>
                  </a:cubicBezTo>
                  <a:cubicBezTo>
                    <a:pt x="1352962" y="1643619"/>
                    <a:pt x="1773507" y="1526087"/>
                    <a:pt x="2157325" y="1527924"/>
                  </a:cubicBezTo>
                  <a:close/>
                  <a:moveTo>
                    <a:pt x="2032445" y="1092684"/>
                  </a:moveTo>
                  <a:cubicBezTo>
                    <a:pt x="2096720" y="1092684"/>
                    <a:pt x="2148140" y="1144104"/>
                    <a:pt x="2148140" y="1208381"/>
                  </a:cubicBezTo>
                  <a:cubicBezTo>
                    <a:pt x="2148140" y="1272656"/>
                    <a:pt x="2096720" y="1324076"/>
                    <a:pt x="2032445" y="1324076"/>
                  </a:cubicBezTo>
                  <a:cubicBezTo>
                    <a:pt x="1968169" y="1324076"/>
                    <a:pt x="1916748" y="1272656"/>
                    <a:pt x="1916748" y="1208381"/>
                  </a:cubicBezTo>
                  <a:cubicBezTo>
                    <a:pt x="1916748" y="1145942"/>
                    <a:pt x="1968169" y="1092684"/>
                    <a:pt x="2032445" y="1092684"/>
                  </a:cubicBezTo>
                  <a:close/>
                  <a:moveTo>
                    <a:pt x="3687082" y="1070649"/>
                  </a:moveTo>
                  <a:lnTo>
                    <a:pt x="3688919" y="1070649"/>
                  </a:lnTo>
                  <a:cubicBezTo>
                    <a:pt x="3789923" y="1070649"/>
                    <a:pt x="3889091" y="1111050"/>
                    <a:pt x="3962549" y="1182671"/>
                  </a:cubicBezTo>
                  <a:cubicBezTo>
                    <a:pt x="4039679" y="1254293"/>
                    <a:pt x="4081919" y="1349788"/>
                    <a:pt x="4085592" y="1452629"/>
                  </a:cubicBezTo>
                  <a:cubicBezTo>
                    <a:pt x="4087427" y="1537106"/>
                    <a:pt x="4063554" y="1619745"/>
                    <a:pt x="4015807" y="1687695"/>
                  </a:cubicBezTo>
                  <a:cubicBezTo>
                    <a:pt x="3968059" y="1757480"/>
                    <a:pt x="3898274" y="1808900"/>
                    <a:pt x="3819306" y="1834610"/>
                  </a:cubicBezTo>
                  <a:cubicBezTo>
                    <a:pt x="3819306" y="1834610"/>
                    <a:pt x="3806452" y="1838283"/>
                    <a:pt x="3806452" y="1843792"/>
                  </a:cubicBezTo>
                  <a:lnTo>
                    <a:pt x="3806452" y="1931941"/>
                  </a:lnTo>
                  <a:cubicBezTo>
                    <a:pt x="3806452" y="1959489"/>
                    <a:pt x="3799106" y="1985199"/>
                    <a:pt x="3780742" y="2007236"/>
                  </a:cubicBezTo>
                  <a:cubicBezTo>
                    <a:pt x="3734829" y="2062330"/>
                    <a:pt x="3650353" y="2062330"/>
                    <a:pt x="3602605" y="2007236"/>
                  </a:cubicBezTo>
                  <a:cubicBezTo>
                    <a:pt x="3584241" y="1985199"/>
                    <a:pt x="3576895" y="1959489"/>
                    <a:pt x="3576895" y="1931941"/>
                  </a:cubicBezTo>
                  <a:lnTo>
                    <a:pt x="3576895" y="1843792"/>
                  </a:lnTo>
                  <a:cubicBezTo>
                    <a:pt x="3576895" y="1794208"/>
                    <a:pt x="3595260" y="1744623"/>
                    <a:pt x="3624643" y="1702386"/>
                  </a:cubicBezTo>
                  <a:cubicBezTo>
                    <a:pt x="3654026" y="1660147"/>
                    <a:pt x="3696265" y="1630764"/>
                    <a:pt x="3744013" y="1614237"/>
                  </a:cubicBezTo>
                  <a:cubicBezTo>
                    <a:pt x="3777069" y="1601381"/>
                    <a:pt x="3806452" y="1583016"/>
                    <a:pt x="3824816" y="1551798"/>
                  </a:cubicBezTo>
                  <a:cubicBezTo>
                    <a:pt x="3845016" y="1524250"/>
                    <a:pt x="3854199" y="1487521"/>
                    <a:pt x="3852362" y="1454465"/>
                  </a:cubicBezTo>
                  <a:cubicBezTo>
                    <a:pt x="3850527" y="1412227"/>
                    <a:pt x="3832162" y="1371826"/>
                    <a:pt x="3800941" y="1342442"/>
                  </a:cubicBezTo>
                  <a:cubicBezTo>
                    <a:pt x="3771559" y="1313059"/>
                    <a:pt x="3729321" y="1296530"/>
                    <a:pt x="3687082" y="1296530"/>
                  </a:cubicBezTo>
                  <a:cubicBezTo>
                    <a:pt x="3657699" y="1296530"/>
                    <a:pt x="3626480" y="1303876"/>
                    <a:pt x="3600770" y="1322241"/>
                  </a:cubicBezTo>
                  <a:cubicBezTo>
                    <a:pt x="3575060" y="1338770"/>
                    <a:pt x="3554858" y="1362642"/>
                    <a:pt x="3540166" y="1390190"/>
                  </a:cubicBezTo>
                  <a:cubicBezTo>
                    <a:pt x="3521802" y="1428754"/>
                    <a:pt x="3486910" y="1452629"/>
                    <a:pt x="3444671" y="1454465"/>
                  </a:cubicBezTo>
                  <a:cubicBezTo>
                    <a:pt x="3404269" y="1458138"/>
                    <a:pt x="3365705" y="1437938"/>
                    <a:pt x="3341830" y="1404882"/>
                  </a:cubicBezTo>
                  <a:cubicBezTo>
                    <a:pt x="3317957" y="1371826"/>
                    <a:pt x="3316120" y="1327751"/>
                    <a:pt x="3334484" y="1291022"/>
                  </a:cubicBezTo>
                  <a:cubicBezTo>
                    <a:pt x="3365705" y="1224910"/>
                    <a:pt x="3415288" y="1169817"/>
                    <a:pt x="3477727" y="1129415"/>
                  </a:cubicBezTo>
                  <a:cubicBezTo>
                    <a:pt x="3542004" y="1090848"/>
                    <a:pt x="3613624" y="1070649"/>
                    <a:pt x="3687082" y="1070649"/>
                  </a:cubicBezTo>
                  <a:close/>
                  <a:moveTo>
                    <a:pt x="364950" y="1070649"/>
                  </a:moveTo>
                  <a:lnTo>
                    <a:pt x="366788" y="1070649"/>
                  </a:lnTo>
                  <a:cubicBezTo>
                    <a:pt x="467791" y="1070649"/>
                    <a:pt x="566959" y="1111050"/>
                    <a:pt x="640417" y="1182671"/>
                  </a:cubicBezTo>
                  <a:cubicBezTo>
                    <a:pt x="717548" y="1254293"/>
                    <a:pt x="759788" y="1349788"/>
                    <a:pt x="763460" y="1452629"/>
                  </a:cubicBezTo>
                  <a:cubicBezTo>
                    <a:pt x="765296" y="1537106"/>
                    <a:pt x="741423" y="1619745"/>
                    <a:pt x="693675" y="1687695"/>
                  </a:cubicBezTo>
                  <a:cubicBezTo>
                    <a:pt x="645927" y="1757480"/>
                    <a:pt x="576142" y="1808900"/>
                    <a:pt x="497174" y="1834610"/>
                  </a:cubicBezTo>
                  <a:cubicBezTo>
                    <a:pt x="497174" y="1834610"/>
                    <a:pt x="484320" y="1838283"/>
                    <a:pt x="484320" y="1843792"/>
                  </a:cubicBezTo>
                  <a:lnTo>
                    <a:pt x="484320" y="1931941"/>
                  </a:lnTo>
                  <a:cubicBezTo>
                    <a:pt x="484320" y="1959489"/>
                    <a:pt x="476974" y="1985199"/>
                    <a:pt x="458610" y="2007236"/>
                  </a:cubicBezTo>
                  <a:cubicBezTo>
                    <a:pt x="412698" y="2062330"/>
                    <a:pt x="328221" y="2062330"/>
                    <a:pt x="280474" y="2007236"/>
                  </a:cubicBezTo>
                  <a:cubicBezTo>
                    <a:pt x="262109" y="1985199"/>
                    <a:pt x="254763" y="1959489"/>
                    <a:pt x="254763" y="1931941"/>
                  </a:cubicBezTo>
                  <a:lnTo>
                    <a:pt x="254763" y="1843792"/>
                  </a:lnTo>
                  <a:cubicBezTo>
                    <a:pt x="254763" y="1794208"/>
                    <a:pt x="273128" y="1744623"/>
                    <a:pt x="302511" y="1702386"/>
                  </a:cubicBezTo>
                  <a:cubicBezTo>
                    <a:pt x="331894" y="1660147"/>
                    <a:pt x="374133" y="1630764"/>
                    <a:pt x="421881" y="1614237"/>
                  </a:cubicBezTo>
                  <a:cubicBezTo>
                    <a:pt x="454937" y="1601381"/>
                    <a:pt x="484320" y="1583016"/>
                    <a:pt x="502685" y="1551798"/>
                  </a:cubicBezTo>
                  <a:cubicBezTo>
                    <a:pt x="522885" y="1524250"/>
                    <a:pt x="532068" y="1487521"/>
                    <a:pt x="530230" y="1454465"/>
                  </a:cubicBezTo>
                  <a:cubicBezTo>
                    <a:pt x="528395" y="1412227"/>
                    <a:pt x="510030" y="1371826"/>
                    <a:pt x="478810" y="1342442"/>
                  </a:cubicBezTo>
                  <a:cubicBezTo>
                    <a:pt x="449427" y="1313059"/>
                    <a:pt x="407189" y="1296530"/>
                    <a:pt x="364950" y="1296530"/>
                  </a:cubicBezTo>
                  <a:cubicBezTo>
                    <a:pt x="335567" y="1296530"/>
                    <a:pt x="304348" y="1303876"/>
                    <a:pt x="278638" y="1322241"/>
                  </a:cubicBezTo>
                  <a:cubicBezTo>
                    <a:pt x="252928" y="1338770"/>
                    <a:pt x="232726" y="1362642"/>
                    <a:pt x="218035" y="1390190"/>
                  </a:cubicBezTo>
                  <a:cubicBezTo>
                    <a:pt x="199670" y="1428754"/>
                    <a:pt x="164779" y="1452629"/>
                    <a:pt x="122539" y="1454465"/>
                  </a:cubicBezTo>
                  <a:cubicBezTo>
                    <a:pt x="82138" y="1458138"/>
                    <a:pt x="43573" y="1437938"/>
                    <a:pt x="19698" y="1404882"/>
                  </a:cubicBezTo>
                  <a:cubicBezTo>
                    <a:pt x="-4174" y="1371826"/>
                    <a:pt x="-6012" y="1327751"/>
                    <a:pt x="12353" y="1291022"/>
                  </a:cubicBezTo>
                  <a:cubicBezTo>
                    <a:pt x="43573" y="1224910"/>
                    <a:pt x="93156" y="1169817"/>
                    <a:pt x="155595" y="1129415"/>
                  </a:cubicBezTo>
                  <a:cubicBezTo>
                    <a:pt x="219872" y="1090848"/>
                    <a:pt x="291492" y="1070649"/>
                    <a:pt x="364950" y="1070649"/>
                  </a:cubicBezTo>
                  <a:close/>
                  <a:moveTo>
                    <a:pt x="2026935" y="0"/>
                  </a:moveTo>
                  <a:lnTo>
                    <a:pt x="2028772" y="0"/>
                  </a:lnTo>
                  <a:cubicBezTo>
                    <a:pt x="2129776" y="0"/>
                    <a:pt x="2228944" y="40402"/>
                    <a:pt x="2302402" y="112022"/>
                  </a:cubicBezTo>
                  <a:cubicBezTo>
                    <a:pt x="2379533" y="183644"/>
                    <a:pt x="2421772" y="279140"/>
                    <a:pt x="2425445" y="381981"/>
                  </a:cubicBezTo>
                  <a:cubicBezTo>
                    <a:pt x="2427280" y="466457"/>
                    <a:pt x="2403407" y="549096"/>
                    <a:pt x="2355660" y="617046"/>
                  </a:cubicBezTo>
                  <a:cubicBezTo>
                    <a:pt x="2307912" y="686831"/>
                    <a:pt x="2238127" y="738251"/>
                    <a:pt x="2159159" y="763961"/>
                  </a:cubicBezTo>
                  <a:cubicBezTo>
                    <a:pt x="2159159" y="763961"/>
                    <a:pt x="2146305" y="767634"/>
                    <a:pt x="2146305" y="773142"/>
                  </a:cubicBezTo>
                  <a:lnTo>
                    <a:pt x="2146305" y="861292"/>
                  </a:lnTo>
                  <a:cubicBezTo>
                    <a:pt x="2146305" y="888839"/>
                    <a:pt x="2138959" y="914550"/>
                    <a:pt x="2120595" y="936587"/>
                  </a:cubicBezTo>
                  <a:cubicBezTo>
                    <a:pt x="2074683" y="991680"/>
                    <a:pt x="1990206" y="991680"/>
                    <a:pt x="1942458" y="936587"/>
                  </a:cubicBezTo>
                  <a:cubicBezTo>
                    <a:pt x="1924094" y="914550"/>
                    <a:pt x="1916748" y="888839"/>
                    <a:pt x="1916748" y="861292"/>
                  </a:cubicBezTo>
                  <a:lnTo>
                    <a:pt x="1916748" y="773142"/>
                  </a:lnTo>
                  <a:cubicBezTo>
                    <a:pt x="1916748" y="723559"/>
                    <a:pt x="1935113" y="673975"/>
                    <a:pt x="1964496" y="631737"/>
                  </a:cubicBezTo>
                  <a:cubicBezTo>
                    <a:pt x="1993879" y="589498"/>
                    <a:pt x="2036118" y="560115"/>
                    <a:pt x="2083866" y="543588"/>
                  </a:cubicBezTo>
                  <a:cubicBezTo>
                    <a:pt x="2116922" y="530732"/>
                    <a:pt x="2146305" y="512367"/>
                    <a:pt x="2164669" y="481149"/>
                  </a:cubicBezTo>
                  <a:cubicBezTo>
                    <a:pt x="2184869" y="453601"/>
                    <a:pt x="2194053" y="416872"/>
                    <a:pt x="2192215" y="383816"/>
                  </a:cubicBezTo>
                  <a:cubicBezTo>
                    <a:pt x="2190379" y="341579"/>
                    <a:pt x="2172015" y="301177"/>
                    <a:pt x="2140795" y="271794"/>
                  </a:cubicBezTo>
                  <a:cubicBezTo>
                    <a:pt x="2111411" y="242411"/>
                    <a:pt x="2069174" y="225882"/>
                    <a:pt x="2026935" y="225882"/>
                  </a:cubicBezTo>
                  <a:cubicBezTo>
                    <a:pt x="1997552" y="225882"/>
                    <a:pt x="1966333" y="233228"/>
                    <a:pt x="1940623" y="251592"/>
                  </a:cubicBezTo>
                  <a:cubicBezTo>
                    <a:pt x="1914913" y="268121"/>
                    <a:pt x="1894711" y="291994"/>
                    <a:pt x="1880019" y="319541"/>
                  </a:cubicBezTo>
                  <a:cubicBezTo>
                    <a:pt x="1861655" y="358106"/>
                    <a:pt x="1826763" y="381981"/>
                    <a:pt x="1784524" y="383816"/>
                  </a:cubicBezTo>
                  <a:cubicBezTo>
                    <a:pt x="1744122" y="387489"/>
                    <a:pt x="1705558" y="367289"/>
                    <a:pt x="1681683" y="334233"/>
                  </a:cubicBezTo>
                  <a:cubicBezTo>
                    <a:pt x="1657810" y="301177"/>
                    <a:pt x="1655973" y="257102"/>
                    <a:pt x="1674337" y="220373"/>
                  </a:cubicBezTo>
                  <a:cubicBezTo>
                    <a:pt x="1705558" y="154261"/>
                    <a:pt x="1755141" y="99168"/>
                    <a:pt x="1817580" y="58766"/>
                  </a:cubicBezTo>
                  <a:cubicBezTo>
                    <a:pt x="1880019" y="20200"/>
                    <a:pt x="1951642" y="0"/>
                    <a:pt x="2026935" y="0"/>
                  </a:cubicBezTo>
                  <a:close/>
                </a:path>
              </a:pathLst>
            </a:custGeom>
            <a:solidFill>
              <a:schemeClr val="accent1"/>
            </a:solidFill>
            <a:ln w="9525" cap="flat">
              <a:noFill/>
              <a:prstDash val="solid"/>
              <a:miter/>
            </a:ln>
          </p:spPr>
          <p:txBody>
            <a:bodyPr wrap="square" rtlCol="0" anchor="ctr">
              <a:noAutofit/>
            </a:bodyPr>
            <a:lstStyle/>
            <a:p>
              <a:endParaRPr lang="en-US" dirty="0">
                <a:solidFill>
                  <a:schemeClr val="bg1"/>
                </a:solidFill>
              </a:endParaRPr>
            </a:p>
          </p:txBody>
        </p:sp>
      </p:grpSp>
      <p:sp>
        <p:nvSpPr>
          <p:cNvPr id="65" name="Rectangle: Top Corners Rounded 64">
            <a:extLst>
              <a:ext uri="{FF2B5EF4-FFF2-40B4-BE49-F238E27FC236}">
                <a16:creationId xmlns:a16="http://schemas.microsoft.com/office/drawing/2014/main" id="{F06B544A-E18B-439C-D149-D2179D9AA026}"/>
              </a:ext>
            </a:extLst>
          </p:cNvPr>
          <p:cNvSpPr/>
          <p:nvPr/>
        </p:nvSpPr>
        <p:spPr>
          <a:xfrm>
            <a:off x="8000140" y="232291"/>
            <a:ext cx="4405718" cy="743632"/>
          </a:xfrm>
          <a:prstGeom prst="round2SameRect">
            <a:avLst>
              <a:gd name="adj1" fmla="val 27293"/>
              <a:gd name="adj2" fmla="val 0"/>
            </a:avLst>
          </a:prstGeom>
          <a:noFill/>
          <a:ln w="1905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Graphic 67" descr="Arrow: Clockwise curve with solid fill">
            <a:extLst>
              <a:ext uri="{FF2B5EF4-FFF2-40B4-BE49-F238E27FC236}">
                <a16:creationId xmlns:a16="http://schemas.microsoft.com/office/drawing/2014/main" id="{2F8CFEC8-A015-89F6-BE98-064AD6DF8A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346092">
            <a:off x="1828068" y="2788675"/>
            <a:ext cx="1165166" cy="1165166"/>
          </a:xfrm>
          <a:prstGeom prst="rect">
            <a:avLst/>
          </a:prstGeom>
        </p:spPr>
      </p:pic>
      <p:sp>
        <p:nvSpPr>
          <p:cNvPr id="69" name="TextBox 68">
            <a:extLst>
              <a:ext uri="{FF2B5EF4-FFF2-40B4-BE49-F238E27FC236}">
                <a16:creationId xmlns:a16="http://schemas.microsoft.com/office/drawing/2014/main" id="{2610F45E-5406-990A-8387-F968DE92FE56}"/>
              </a:ext>
            </a:extLst>
          </p:cNvPr>
          <p:cNvSpPr txBox="1"/>
          <p:nvPr/>
        </p:nvSpPr>
        <p:spPr>
          <a:xfrm>
            <a:off x="1186237" y="3186592"/>
            <a:ext cx="825867" cy="369332"/>
          </a:xfrm>
          <a:prstGeom prst="rect">
            <a:avLst/>
          </a:prstGeom>
          <a:noFill/>
        </p:spPr>
        <p:txBody>
          <a:bodyPr wrap="none" rtlCol="0">
            <a:spAutoFit/>
          </a:bodyPr>
          <a:lstStyle/>
          <a:p>
            <a:r>
              <a:rPr lang="en-US" dirty="0">
                <a:solidFill>
                  <a:srgbClr val="FF0000"/>
                </a:solidFill>
              </a:rPr>
              <a:t>SEND</a:t>
            </a:r>
          </a:p>
        </p:txBody>
      </p:sp>
      <p:sp>
        <p:nvSpPr>
          <p:cNvPr id="4" name="TextBox 3">
            <a:extLst>
              <a:ext uri="{FF2B5EF4-FFF2-40B4-BE49-F238E27FC236}">
                <a16:creationId xmlns:a16="http://schemas.microsoft.com/office/drawing/2014/main" id="{5D0FB29C-5B6B-FC3F-86B1-5FEB727A0EC6}"/>
              </a:ext>
            </a:extLst>
          </p:cNvPr>
          <p:cNvSpPr txBox="1"/>
          <p:nvPr/>
        </p:nvSpPr>
        <p:spPr>
          <a:xfrm>
            <a:off x="7931797" y="2250262"/>
            <a:ext cx="4266035" cy="4278094"/>
          </a:xfrm>
          <a:prstGeom prst="rect">
            <a:avLst/>
          </a:prstGeom>
          <a:noFill/>
        </p:spPr>
        <p:txBody>
          <a:bodyPr wrap="square" rtlCol="0">
            <a:spAutoFit/>
          </a:bodyPr>
          <a:lstStyle/>
          <a:p>
            <a:pPr algn="l"/>
            <a:r>
              <a:rPr lang="en-US" sz="1600" b="0" i="0" dirty="0">
                <a:solidFill>
                  <a:schemeClr val="bg1"/>
                </a:solidFill>
                <a:effectLst/>
                <a:latin typeface="+mj-lt"/>
              </a:rPr>
              <a:t>When to use Verify Only:</a:t>
            </a:r>
          </a:p>
          <a:p>
            <a:pPr marL="571500" marR="0" lvl="1" indent="-11430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mj-lt"/>
              </a:rPr>
              <a:t>During the early stages of writing a sketch, you might encounter compiler errors. </a:t>
            </a:r>
          </a:p>
          <a:p>
            <a:pPr marL="571500" marR="0" lvl="1" indent="-11430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mj-lt"/>
              </a:rPr>
              <a:t>Using the </a:t>
            </a:r>
            <a:r>
              <a:rPr kumimoji="0" lang="en-US" altLang="en-US" sz="1400" b="1" i="0" u="none" strike="noStrike" cap="none" normalizeH="0" baseline="0" dirty="0">
                <a:ln>
                  <a:noFill/>
                </a:ln>
                <a:solidFill>
                  <a:schemeClr val="bg1"/>
                </a:solidFill>
                <a:effectLst/>
                <a:latin typeface="+mj-lt"/>
              </a:rPr>
              <a:t>verify button</a:t>
            </a:r>
            <a:r>
              <a:rPr kumimoji="0" lang="en-US" altLang="en-US" sz="1400" b="0" i="0" u="none" strike="noStrike" cap="none" normalizeH="0" baseline="0" dirty="0">
                <a:ln>
                  <a:noFill/>
                </a:ln>
                <a:solidFill>
                  <a:schemeClr val="bg1"/>
                </a:solidFill>
                <a:effectLst/>
                <a:latin typeface="+mj-lt"/>
              </a:rPr>
              <a:t> allows you to work through these errors without uploading the code to the board.</a:t>
            </a:r>
          </a:p>
          <a:p>
            <a:pPr marL="571500" marR="0" lvl="1" indent="-11430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mj-lt"/>
              </a:rPr>
              <a:t>Additionally, the </a:t>
            </a:r>
            <a:r>
              <a:rPr kumimoji="0" lang="en-US" altLang="en-US" sz="1400" b="1" i="0" u="none" strike="noStrike" cap="none" normalizeH="0" baseline="0" dirty="0">
                <a:ln>
                  <a:noFill/>
                </a:ln>
                <a:solidFill>
                  <a:schemeClr val="bg1"/>
                </a:solidFill>
                <a:effectLst/>
                <a:latin typeface="+mj-lt"/>
              </a:rPr>
              <a:t>verify process</a:t>
            </a:r>
            <a:r>
              <a:rPr kumimoji="0" lang="en-US" altLang="en-US" sz="1400" b="0" i="0" u="none" strike="noStrike" cap="none" normalizeH="0" baseline="0" dirty="0">
                <a:ln>
                  <a:noFill/>
                </a:ln>
                <a:solidFill>
                  <a:schemeClr val="bg1"/>
                </a:solidFill>
                <a:effectLst/>
                <a:latin typeface="+mj-lt"/>
              </a:rPr>
              <a:t> doesn’t require an Arduino board to be connected, which can be helpful when you’re just writing and testing code on your computer.</a:t>
            </a:r>
          </a:p>
          <a:p>
            <a:pPr defTabSz="914400" eaLnBrk="0" fontAlgn="base" hangingPunct="0">
              <a:spcBef>
                <a:spcPct val="0"/>
              </a:spcBef>
              <a:spcAft>
                <a:spcPct val="0"/>
              </a:spcAft>
            </a:pPr>
            <a:endParaRPr kumimoji="0" lang="en-US" altLang="en-US" sz="1600" b="0" i="0" u="none" strike="noStrike" cap="none" normalizeH="0" baseline="0" dirty="0">
              <a:ln>
                <a:noFill/>
              </a:ln>
              <a:solidFill>
                <a:schemeClr val="bg1"/>
              </a:solidFill>
              <a:effectLst/>
              <a:latin typeface="+mj-lt"/>
            </a:endParaRPr>
          </a:p>
          <a:p>
            <a:pPr defTabSz="914400" eaLnBrk="0" fontAlgn="base" hangingPunct="0">
              <a:spcBef>
                <a:spcPct val="0"/>
              </a:spcBef>
              <a:spcAft>
                <a:spcPct val="0"/>
              </a:spcAft>
            </a:pPr>
            <a:r>
              <a:rPr kumimoji="0" lang="en-US" altLang="en-US" sz="1600" b="0" i="0" u="none" strike="noStrike" cap="none" normalizeH="0" baseline="0" dirty="0">
                <a:ln>
                  <a:noFill/>
                </a:ln>
                <a:solidFill>
                  <a:schemeClr val="bg1"/>
                </a:solidFill>
                <a:effectLst/>
                <a:latin typeface="+mj-lt"/>
              </a:rPr>
              <a:t>Send/Upload takes it one step further:</a:t>
            </a:r>
          </a:p>
          <a:p>
            <a:pPr marL="571500" marR="0" lvl="1" indent="-11430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mj-lt"/>
              </a:rPr>
              <a:t>Finally, using the </a:t>
            </a:r>
            <a:r>
              <a:rPr kumimoji="0" lang="en-US" altLang="en-US" sz="1400" b="1" i="0" u="none" strike="noStrike" cap="none" normalizeH="0" baseline="0" dirty="0">
                <a:ln>
                  <a:noFill/>
                </a:ln>
                <a:solidFill>
                  <a:schemeClr val="bg1"/>
                </a:solidFill>
                <a:effectLst/>
                <a:latin typeface="+mj-lt"/>
              </a:rPr>
              <a:t>upload button</a:t>
            </a:r>
            <a:r>
              <a:rPr kumimoji="0" lang="en-US" altLang="en-US" sz="1400" b="0" i="0" u="none" strike="noStrike" cap="none" normalizeH="0" baseline="0" dirty="0">
                <a:ln>
                  <a:noFill/>
                </a:ln>
                <a:solidFill>
                  <a:schemeClr val="bg1"/>
                </a:solidFill>
                <a:effectLst/>
                <a:latin typeface="+mj-lt"/>
              </a:rPr>
              <a:t> as the final step ensures that you’re working with the latest versions of included files and core libraries, as it performs a fresh compile.</a:t>
            </a:r>
          </a:p>
          <a:p>
            <a:pPr marL="571500" marR="0" lvl="1" indent="-114300" algn="l" defTabSz="914400" rtl="0" eaLnBrk="0" fontAlgn="base" latinLnBrk="0" hangingPunct="0">
              <a:lnSpc>
                <a:spcPct val="100000"/>
              </a:lnSpc>
              <a:spcBef>
                <a:spcPct val="0"/>
              </a:spcBef>
              <a:spcAft>
                <a:spcPct val="0"/>
              </a:spcAft>
              <a:buClrTx/>
              <a:buSzTx/>
              <a:buFontTx/>
              <a:buChar char="•"/>
              <a:tabLst/>
            </a:pPr>
            <a:r>
              <a:rPr lang="en-US" sz="1400" dirty="0">
                <a:solidFill>
                  <a:schemeClr val="bg1"/>
                </a:solidFill>
                <a:latin typeface="+mj-lt"/>
              </a:rPr>
              <a:t>The generated output file is then physically transmitted to the board.</a:t>
            </a:r>
            <a:endParaRPr lang="en-US" sz="1400" b="0" i="0" dirty="0">
              <a:solidFill>
                <a:schemeClr val="bg1"/>
              </a:solidFill>
              <a:effectLst/>
              <a:latin typeface="+mj-lt"/>
            </a:endParaRPr>
          </a:p>
          <a:p>
            <a:pPr marL="285750" indent="-285750" algn="l">
              <a:buFont typeface="Wingdings" panose="05000000000000000000" pitchFamily="2" charset="2"/>
              <a:buChar char="Ø"/>
            </a:pPr>
            <a:endParaRPr lang="en-US" sz="1400" b="0" i="0" dirty="0">
              <a:solidFill>
                <a:schemeClr val="bg1"/>
              </a:solidFill>
              <a:effectLst/>
              <a:latin typeface="+mj-lt"/>
            </a:endParaRPr>
          </a:p>
        </p:txBody>
      </p:sp>
    </p:spTree>
    <p:extLst>
      <p:ext uri="{BB962C8B-B14F-4D97-AF65-F5344CB8AC3E}">
        <p14:creationId xmlns:p14="http://schemas.microsoft.com/office/powerpoint/2010/main" val="3246794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pic>
        <p:nvPicPr>
          <p:cNvPr id="8194" name="Picture 2" descr="Life code for programmer | Programming humor, Programming quote, Coding ...">
            <a:extLst>
              <a:ext uri="{FF2B5EF4-FFF2-40B4-BE49-F238E27FC236}">
                <a16:creationId xmlns:a16="http://schemas.microsoft.com/office/drawing/2014/main" id="{7905129C-CB28-B07E-3C6D-C1357C41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001" y="0"/>
            <a:ext cx="6990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AB828C-9360-4103-AE70-C5DC814ED6B5}"/>
              </a:ext>
            </a:extLst>
          </p:cNvPr>
          <p:cNvSpPr>
            <a:spLocks noGrp="1"/>
          </p:cNvSpPr>
          <p:nvPr>
            <p:ph type="title"/>
          </p:nvPr>
        </p:nvSpPr>
        <p:spPr>
          <a:xfrm>
            <a:off x="1600499" y="180697"/>
            <a:ext cx="6053029" cy="571500"/>
          </a:xfrm>
          <a:ln>
            <a:noFill/>
          </a:ln>
        </p:spPr>
        <p:txBody>
          <a:bodyPr>
            <a:normAutofit/>
          </a:bodyPr>
          <a:lstStyle/>
          <a:p>
            <a:r>
              <a:rPr lang="en-US" b="1" dirty="0">
                <a:solidFill>
                  <a:schemeClr val="bg1"/>
                </a:solidFill>
              </a:rPr>
              <a:t>ENJOY</a:t>
            </a:r>
          </a:p>
        </p:txBody>
      </p:sp>
      <p:sp>
        <p:nvSpPr>
          <p:cNvPr id="4" name="Text Placeholder 3">
            <a:extLst>
              <a:ext uri="{FF2B5EF4-FFF2-40B4-BE49-F238E27FC236}">
                <a16:creationId xmlns:a16="http://schemas.microsoft.com/office/drawing/2014/main" id="{B248E379-B6C4-4342-B95A-44662B8471A5}"/>
              </a:ext>
            </a:extLst>
          </p:cNvPr>
          <p:cNvSpPr>
            <a:spLocks noGrp="1"/>
          </p:cNvSpPr>
          <p:nvPr>
            <p:ph type="body" sz="quarter" idx="13"/>
          </p:nvPr>
        </p:nvSpPr>
        <p:spPr>
          <a:xfrm>
            <a:off x="2230756" y="787363"/>
            <a:ext cx="9629012" cy="174967"/>
          </a:xfrm>
        </p:spPr>
        <p:txBody>
          <a:bodyPr/>
          <a:lstStyle/>
          <a:p>
            <a:r>
              <a:rPr lang="en-US" dirty="0">
                <a:solidFill>
                  <a:schemeClr val="bg1"/>
                </a:solidFill>
              </a:rPr>
              <a:t>x</a:t>
            </a:r>
          </a:p>
        </p:txBody>
      </p:sp>
      <p:sp>
        <p:nvSpPr>
          <p:cNvPr id="13" name="Rectangle 12">
            <a:extLst>
              <a:ext uri="{FF2B5EF4-FFF2-40B4-BE49-F238E27FC236}">
                <a16:creationId xmlns:a16="http://schemas.microsoft.com/office/drawing/2014/main" id="{8897AC96-526F-4181-9A0F-7924C75FB9B8}"/>
              </a:ext>
            </a:extLst>
          </p:cNvPr>
          <p:cNvSpPr/>
          <p:nvPr/>
        </p:nvSpPr>
        <p:spPr>
          <a:xfrm>
            <a:off x="1025554" y="1288820"/>
            <a:ext cx="1216423"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6.1</a:t>
            </a:r>
          </a:p>
        </p:txBody>
      </p:sp>
      <p:grpSp>
        <p:nvGrpSpPr>
          <p:cNvPr id="18" name="Group 17">
            <a:extLst>
              <a:ext uri="{FF2B5EF4-FFF2-40B4-BE49-F238E27FC236}">
                <a16:creationId xmlns:a16="http://schemas.microsoft.com/office/drawing/2014/main" id="{CB41BE17-E793-4388-8EBE-3460AF43AA02}"/>
              </a:ext>
            </a:extLst>
          </p:cNvPr>
          <p:cNvGrpSpPr/>
          <p:nvPr/>
        </p:nvGrpSpPr>
        <p:grpSpPr>
          <a:xfrm>
            <a:off x="366486" y="1782532"/>
            <a:ext cx="2534556" cy="622301"/>
            <a:chOff x="529772" y="2285452"/>
            <a:chExt cx="2534556" cy="622301"/>
          </a:xfrm>
        </p:grpSpPr>
        <p:sp>
          <p:nvSpPr>
            <p:cNvPr id="5" name="Rectangle 4">
              <a:extLst>
                <a:ext uri="{FF2B5EF4-FFF2-40B4-BE49-F238E27FC236}">
                  <a16:creationId xmlns:a16="http://schemas.microsoft.com/office/drawing/2014/main" id="{11B5CBB1-033B-486A-A458-408E01F06AB4}"/>
                </a:ext>
              </a:extLst>
            </p:cNvPr>
            <p:cNvSpPr/>
            <p:nvPr/>
          </p:nvSpPr>
          <p:spPr>
            <a:xfrm>
              <a:off x="700767" y="2350544"/>
              <a:ext cx="2192566"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Enjoy!</a:t>
              </a:r>
            </a:p>
          </p:txBody>
        </p:sp>
        <p:sp>
          <p:nvSpPr>
            <p:cNvPr id="17" name="Rectangle: Rounded Corners 16">
              <a:extLst>
                <a:ext uri="{FF2B5EF4-FFF2-40B4-BE49-F238E27FC236}">
                  <a16:creationId xmlns:a16="http://schemas.microsoft.com/office/drawing/2014/main" id="{604771DE-46A6-41A8-A9DB-AAE06F0F6C46}"/>
                </a:ext>
              </a:extLst>
            </p:cNvPr>
            <p:cNvSpPr/>
            <p:nvPr/>
          </p:nvSpPr>
          <p:spPr>
            <a:xfrm>
              <a:off x="529772" y="2285452"/>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52E6E4CE-ACBE-A600-4D10-F7C3298CCCE5}"/>
              </a:ext>
            </a:extLst>
          </p:cNvPr>
          <p:cNvGrpSpPr/>
          <p:nvPr/>
        </p:nvGrpSpPr>
        <p:grpSpPr>
          <a:xfrm rot="5400000">
            <a:off x="10207234" y="4773988"/>
            <a:ext cx="299926" cy="3487098"/>
            <a:chOff x="11829861" y="68368"/>
            <a:chExt cx="299926" cy="3487098"/>
          </a:xfrm>
        </p:grpSpPr>
        <p:cxnSp>
          <p:nvCxnSpPr>
            <p:cNvPr id="10" name="Straight Connector 9">
              <a:extLst>
                <a:ext uri="{FF2B5EF4-FFF2-40B4-BE49-F238E27FC236}">
                  <a16:creationId xmlns:a16="http://schemas.microsoft.com/office/drawing/2014/main" id="{F042CC87-75B4-C760-9D76-1E616F13A4F8}"/>
                </a:ext>
              </a:extLst>
            </p:cNvPr>
            <p:cNvCxnSpPr>
              <a:cxnSpLocks/>
            </p:cNvCxnSpPr>
            <p:nvPr/>
          </p:nvCxnSpPr>
          <p:spPr>
            <a:xfrm>
              <a:off x="11979825" y="523526"/>
              <a:ext cx="0" cy="301752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19E0BEFA-D0C4-A94A-8BEB-73B8A59E5FB5}"/>
                </a:ext>
              </a:extLst>
            </p:cNvPr>
            <p:cNvGrpSpPr/>
            <p:nvPr/>
          </p:nvGrpSpPr>
          <p:grpSpPr>
            <a:xfrm>
              <a:off x="11829861" y="68368"/>
              <a:ext cx="299926" cy="422574"/>
              <a:chOff x="11801804" y="616557"/>
              <a:chExt cx="407316" cy="573878"/>
            </a:xfrm>
          </p:grpSpPr>
          <p:sp>
            <p:nvSpPr>
              <p:cNvPr id="14" name="Star: 4 Points 13">
                <a:extLst>
                  <a:ext uri="{FF2B5EF4-FFF2-40B4-BE49-F238E27FC236}">
                    <a16:creationId xmlns:a16="http://schemas.microsoft.com/office/drawing/2014/main" id="{A69315F2-2D8E-31AD-0E8A-68C96BF4195A}"/>
                  </a:ext>
                </a:extLst>
              </p:cNvPr>
              <p:cNvSpPr/>
              <p:nvPr/>
            </p:nvSpPr>
            <p:spPr>
              <a:xfrm>
                <a:off x="11801804" y="783119"/>
                <a:ext cx="407316" cy="407316"/>
              </a:xfrm>
              <a:prstGeom prst="star4">
                <a:avLst>
                  <a:gd name="adj" fmla="val 1258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527D7C01-AAA4-FCF8-DB97-DB717E5AF997}"/>
                  </a:ext>
                </a:extLst>
              </p:cNvPr>
              <p:cNvSpPr/>
              <p:nvPr/>
            </p:nvSpPr>
            <p:spPr>
              <a:xfrm flipH="1">
                <a:off x="11974276" y="616557"/>
                <a:ext cx="62372" cy="623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5A6D0D36-6D57-FBF5-FF34-E433F5CBC3C2}"/>
                </a:ext>
              </a:extLst>
            </p:cNvPr>
            <p:cNvSpPr/>
            <p:nvPr/>
          </p:nvSpPr>
          <p:spPr>
            <a:xfrm flipH="1">
              <a:off x="11926023" y="3445068"/>
              <a:ext cx="107608" cy="110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Oval 47">
            <a:extLst>
              <a:ext uri="{FF2B5EF4-FFF2-40B4-BE49-F238E27FC236}">
                <a16:creationId xmlns:a16="http://schemas.microsoft.com/office/drawing/2014/main" id="{873124C8-43E2-9F2A-97AC-98D0E23180C6}"/>
              </a:ext>
            </a:extLst>
          </p:cNvPr>
          <p:cNvSpPr>
            <a:spLocks noChangeAspect="1"/>
          </p:cNvSpPr>
          <p:nvPr/>
        </p:nvSpPr>
        <p:spPr>
          <a:xfrm>
            <a:off x="470828" y="490681"/>
            <a:ext cx="475488" cy="475488"/>
          </a:xfrm>
          <a:prstGeom prst="ellipse">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dirty="0">
                <a:latin typeface="David" panose="020E0502060401010101" pitchFamily="34" charset="-79"/>
                <a:cs typeface="David" panose="020E0502060401010101" pitchFamily="34" charset="-79"/>
              </a:rPr>
              <a:t>06</a:t>
            </a:r>
          </a:p>
        </p:txBody>
      </p:sp>
      <p:grpSp>
        <p:nvGrpSpPr>
          <p:cNvPr id="54" name="Group 53">
            <a:extLst>
              <a:ext uri="{FF2B5EF4-FFF2-40B4-BE49-F238E27FC236}">
                <a16:creationId xmlns:a16="http://schemas.microsoft.com/office/drawing/2014/main" id="{4D679685-DCB3-9E32-A14E-58720211D13C}"/>
              </a:ext>
            </a:extLst>
          </p:cNvPr>
          <p:cNvGrpSpPr/>
          <p:nvPr/>
        </p:nvGrpSpPr>
        <p:grpSpPr>
          <a:xfrm>
            <a:off x="156719" y="168381"/>
            <a:ext cx="1273141" cy="1572960"/>
            <a:chOff x="156719" y="168381"/>
            <a:chExt cx="1273141" cy="1572960"/>
          </a:xfrm>
        </p:grpSpPr>
        <p:sp>
          <p:nvSpPr>
            <p:cNvPr id="6" name="Freeform: Shape 5">
              <a:extLst>
                <a:ext uri="{FF2B5EF4-FFF2-40B4-BE49-F238E27FC236}">
                  <a16:creationId xmlns:a16="http://schemas.microsoft.com/office/drawing/2014/main" id="{A4820691-3450-4189-E0A0-4C07ACDAA509}"/>
                </a:ext>
              </a:extLst>
            </p:cNvPr>
            <p:cNvSpPr/>
            <p:nvPr/>
          </p:nvSpPr>
          <p:spPr>
            <a:xfrm>
              <a:off x="156719" y="168381"/>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2540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9" name="Star: 4 Points 48">
              <a:extLst>
                <a:ext uri="{FF2B5EF4-FFF2-40B4-BE49-F238E27FC236}">
                  <a16:creationId xmlns:a16="http://schemas.microsoft.com/office/drawing/2014/main" id="{2E1EB863-EACF-9D11-3D55-B4CD7BA469E2}"/>
                </a:ext>
              </a:extLst>
            </p:cNvPr>
            <p:cNvSpPr/>
            <p:nvPr/>
          </p:nvSpPr>
          <p:spPr>
            <a:xfrm>
              <a:off x="1064100" y="588919"/>
              <a:ext cx="365760" cy="365760"/>
            </a:xfrm>
            <a:prstGeom prst="star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FB1FF6A6-2C02-6E0B-2363-91EE53033F4F}"/>
                </a:ext>
              </a:extLst>
            </p:cNvPr>
            <p:cNvCxnSpPr>
              <a:cxnSpLocks/>
            </p:cNvCxnSpPr>
            <p:nvPr/>
          </p:nvCxnSpPr>
          <p:spPr>
            <a:xfrm>
              <a:off x="696159" y="1372499"/>
              <a:ext cx="0" cy="36884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2D73DAFA-E9E7-A9E6-FD59-A9AB9E48B101}"/>
              </a:ext>
            </a:extLst>
          </p:cNvPr>
          <p:cNvSpPr/>
          <p:nvPr/>
        </p:nvSpPr>
        <p:spPr>
          <a:xfrm>
            <a:off x="314325" y="2669890"/>
            <a:ext cx="4018335" cy="3171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If you have been successful in the coding, your lights will start flashing according to the programmed code.</a:t>
            </a:r>
          </a:p>
          <a:p>
            <a:pPr marL="285750" indent="-285750">
              <a:spcAft>
                <a:spcPts val="600"/>
              </a:spcAft>
              <a:buFont typeface="Wingdings" panose="05000000000000000000" pitchFamily="2" charset="2"/>
              <a:buChar char="Ø"/>
            </a:pPr>
            <a:endParaRPr lang="en-US" sz="1400" dirty="0">
              <a:solidFill>
                <a:schemeClr val="bg2"/>
              </a:solidFill>
              <a:latin typeface="Arial" panose="020B0604020202020204" pitchFamily="34" charset="0"/>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Arial" panose="020B0604020202020204" pitchFamily="34" charset="0"/>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Arial" panose="020B0604020202020204" pitchFamily="34" charset="0"/>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Arial" panose="020B0604020202020204" pitchFamily="34" charset="0"/>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Arial" panose="020B0604020202020204" pitchFamily="34" charset="0"/>
              <a:cs typeface="Arial" panose="020B0604020202020204" pitchFamily="34" charset="0"/>
            </a:endParaRPr>
          </a:p>
          <a:p>
            <a:pPr marL="285750" indent="-285750">
              <a:spcAft>
                <a:spcPts val="600"/>
              </a:spcAft>
              <a:buFont typeface="Wingdings" panose="05000000000000000000" pitchFamily="2" charset="2"/>
              <a:buChar char="Ø"/>
            </a:pPr>
            <a:endParaRPr lang="en-US" sz="1400" dirty="0">
              <a:solidFill>
                <a:schemeClr val="bg2"/>
              </a:solidFill>
              <a:latin typeface="Arial" panose="020B0604020202020204" pitchFamily="34" charset="0"/>
              <a:cs typeface="Arial" panose="020B0604020202020204" pitchFamily="34" charset="0"/>
            </a:endParaRP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If there were errors in your code, you will need to triage and debug (see steps listed during the VERIFY step). Keep trying!!</a:t>
            </a:r>
          </a:p>
        </p:txBody>
      </p:sp>
      <p:sp>
        <p:nvSpPr>
          <p:cNvPr id="7" name="Rectangle 6">
            <a:extLst>
              <a:ext uri="{FF2B5EF4-FFF2-40B4-BE49-F238E27FC236}">
                <a16:creationId xmlns:a16="http://schemas.microsoft.com/office/drawing/2014/main" id="{F5CD91BF-887D-05F4-5C4F-E216295DA819}"/>
              </a:ext>
            </a:extLst>
          </p:cNvPr>
          <p:cNvSpPr/>
          <p:nvPr/>
        </p:nvSpPr>
        <p:spPr>
          <a:xfrm>
            <a:off x="779913" y="3794186"/>
            <a:ext cx="5724645"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Congratulations!</a:t>
            </a:r>
          </a:p>
        </p:txBody>
      </p:sp>
    </p:spTree>
    <p:extLst>
      <p:ext uri="{BB962C8B-B14F-4D97-AF65-F5344CB8AC3E}">
        <p14:creationId xmlns:p14="http://schemas.microsoft.com/office/powerpoint/2010/main" val="4239343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pic>
        <p:nvPicPr>
          <p:cNvPr id="1038" name="Picture 14" descr="Coding Best Practices | Thinkful">
            <a:extLst>
              <a:ext uri="{FF2B5EF4-FFF2-40B4-BE49-F238E27FC236}">
                <a16:creationId xmlns:a16="http://schemas.microsoft.com/office/drawing/2014/main" id="{F5AF0800-DA9E-FF5D-0FE4-85CA2BDCD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2C48A71E-B991-36A7-1B48-BCAC5176808D}"/>
              </a:ext>
            </a:extLst>
          </p:cNvPr>
          <p:cNvSpPr>
            <a:spLocks noGrp="1"/>
          </p:cNvSpPr>
          <p:nvPr>
            <p:ph type="title"/>
          </p:nvPr>
        </p:nvSpPr>
        <p:spPr>
          <a:xfrm>
            <a:off x="332095" y="2522584"/>
            <a:ext cx="4567451" cy="1362456"/>
          </a:xfrm>
        </p:spPr>
        <p:txBody>
          <a:bodyPr>
            <a:noAutofit/>
          </a:bodyPr>
          <a:lstStyle/>
          <a:p>
            <a:r>
              <a:rPr lang="en-US" sz="8000" dirty="0">
                <a:solidFill>
                  <a:schemeClr val="bg2"/>
                </a:solidFill>
              </a:rPr>
              <a:t>Tips </a:t>
            </a:r>
            <a:br>
              <a:rPr lang="en-US" sz="8000" dirty="0">
                <a:solidFill>
                  <a:schemeClr val="bg2"/>
                </a:solidFill>
              </a:rPr>
            </a:br>
            <a:r>
              <a:rPr lang="en-US" sz="8000" dirty="0">
                <a:solidFill>
                  <a:schemeClr val="bg2"/>
                </a:solidFill>
              </a:rPr>
              <a:t>&amp;</a:t>
            </a:r>
            <a:br>
              <a:rPr lang="en-US" sz="8000" dirty="0">
                <a:solidFill>
                  <a:schemeClr val="bg2"/>
                </a:solidFill>
              </a:rPr>
            </a:br>
            <a:r>
              <a:rPr lang="en-US" sz="8000" dirty="0">
                <a:solidFill>
                  <a:schemeClr val="bg2"/>
                </a:solidFill>
              </a:rPr>
              <a:t>Best</a:t>
            </a:r>
            <a:br>
              <a:rPr lang="en-US" sz="8000" dirty="0">
                <a:solidFill>
                  <a:schemeClr val="bg2"/>
                </a:solidFill>
              </a:rPr>
            </a:br>
            <a:r>
              <a:rPr lang="en-US" sz="8000" dirty="0">
                <a:solidFill>
                  <a:schemeClr val="bg2"/>
                </a:solidFill>
              </a:rPr>
              <a:t>Practices</a:t>
            </a:r>
            <a:endParaRPr lang="en-US" sz="8000" dirty="0">
              <a:solidFill>
                <a:schemeClr val="bg1"/>
              </a:solidFill>
            </a:endParaRPr>
          </a:p>
        </p:txBody>
      </p:sp>
    </p:spTree>
    <p:extLst>
      <p:ext uri="{BB962C8B-B14F-4D97-AF65-F5344CB8AC3E}">
        <p14:creationId xmlns:p14="http://schemas.microsoft.com/office/powerpoint/2010/main" val="3046896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6C867AA-BEC6-F060-A834-F6C1B1293768}"/>
              </a:ext>
            </a:extLst>
          </p:cNvPr>
          <p:cNvSpPr/>
          <p:nvPr/>
        </p:nvSpPr>
        <p:spPr>
          <a:xfrm>
            <a:off x="-2750680" y="2665221"/>
            <a:ext cx="4807608" cy="48076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8" name="Freeform: Shape 217">
            <a:extLst>
              <a:ext uri="{FF2B5EF4-FFF2-40B4-BE49-F238E27FC236}">
                <a16:creationId xmlns:a16="http://schemas.microsoft.com/office/drawing/2014/main" id="{590D49D0-331D-9005-98A9-3CF2980888E8}"/>
              </a:ext>
            </a:extLst>
          </p:cNvPr>
          <p:cNvSpPr/>
          <p:nvPr/>
        </p:nvSpPr>
        <p:spPr>
          <a:xfrm>
            <a:off x="-346876" y="277473"/>
            <a:ext cx="1074752" cy="204466"/>
          </a:xfrm>
          <a:custGeom>
            <a:avLst/>
            <a:gdLst>
              <a:gd name="connsiteX0" fmla="*/ 1046463 w 1074752"/>
              <a:gd name="connsiteY0" fmla="*/ 147886 h 204466"/>
              <a:gd name="connsiteX1" fmla="*/ 1074752 w 1074752"/>
              <a:gd name="connsiteY1" fmla="*/ 176177 h 204466"/>
              <a:gd name="connsiteX2" fmla="*/ 1046463 w 1074752"/>
              <a:gd name="connsiteY2" fmla="*/ 204466 h 204466"/>
              <a:gd name="connsiteX3" fmla="*/ 1018172 w 1074752"/>
              <a:gd name="connsiteY3" fmla="*/ 176177 h 204466"/>
              <a:gd name="connsiteX4" fmla="*/ 1046463 w 1074752"/>
              <a:gd name="connsiteY4" fmla="*/ 147886 h 204466"/>
              <a:gd name="connsiteX5" fmla="*/ 902465 w 1074752"/>
              <a:gd name="connsiteY5" fmla="*/ 147886 h 204466"/>
              <a:gd name="connsiteX6" fmla="*/ 930754 w 1074752"/>
              <a:gd name="connsiteY6" fmla="*/ 176177 h 204466"/>
              <a:gd name="connsiteX7" fmla="*/ 902465 w 1074752"/>
              <a:gd name="connsiteY7" fmla="*/ 204466 h 204466"/>
              <a:gd name="connsiteX8" fmla="*/ 874174 w 1074752"/>
              <a:gd name="connsiteY8" fmla="*/ 176177 h 204466"/>
              <a:gd name="connsiteX9" fmla="*/ 902465 w 1074752"/>
              <a:gd name="connsiteY9" fmla="*/ 147886 h 204466"/>
              <a:gd name="connsiteX10" fmla="*/ 754848 w 1074752"/>
              <a:gd name="connsiteY10" fmla="*/ 147886 h 204466"/>
              <a:gd name="connsiteX11" fmla="*/ 783137 w 1074752"/>
              <a:gd name="connsiteY11" fmla="*/ 176177 h 204466"/>
              <a:gd name="connsiteX12" fmla="*/ 754848 w 1074752"/>
              <a:gd name="connsiteY12" fmla="*/ 204466 h 204466"/>
              <a:gd name="connsiteX13" fmla="*/ 726557 w 1074752"/>
              <a:gd name="connsiteY13" fmla="*/ 176177 h 204466"/>
              <a:gd name="connsiteX14" fmla="*/ 754848 w 1074752"/>
              <a:gd name="connsiteY14" fmla="*/ 147886 h 204466"/>
              <a:gd name="connsiteX15" fmla="*/ 610848 w 1074752"/>
              <a:gd name="connsiteY15" fmla="*/ 147886 h 204466"/>
              <a:gd name="connsiteX16" fmla="*/ 639139 w 1074752"/>
              <a:gd name="connsiteY16" fmla="*/ 176177 h 204466"/>
              <a:gd name="connsiteX17" fmla="*/ 610848 w 1074752"/>
              <a:gd name="connsiteY17" fmla="*/ 204466 h 204466"/>
              <a:gd name="connsiteX18" fmla="*/ 582559 w 1074752"/>
              <a:gd name="connsiteY18" fmla="*/ 176177 h 204466"/>
              <a:gd name="connsiteX19" fmla="*/ 610848 w 1074752"/>
              <a:gd name="connsiteY19" fmla="*/ 147886 h 204466"/>
              <a:gd name="connsiteX20" fmla="*/ 463902 w 1074752"/>
              <a:gd name="connsiteY20" fmla="*/ 147886 h 204466"/>
              <a:gd name="connsiteX21" fmla="*/ 492193 w 1074752"/>
              <a:gd name="connsiteY21" fmla="*/ 176177 h 204466"/>
              <a:gd name="connsiteX22" fmla="*/ 463902 w 1074752"/>
              <a:gd name="connsiteY22" fmla="*/ 204466 h 204466"/>
              <a:gd name="connsiteX23" fmla="*/ 435613 w 1074752"/>
              <a:gd name="connsiteY23" fmla="*/ 176177 h 204466"/>
              <a:gd name="connsiteX24" fmla="*/ 463902 w 1074752"/>
              <a:gd name="connsiteY24" fmla="*/ 147886 h 204466"/>
              <a:gd name="connsiteX25" fmla="*/ 319906 w 1074752"/>
              <a:gd name="connsiteY25" fmla="*/ 147886 h 204466"/>
              <a:gd name="connsiteX26" fmla="*/ 348195 w 1074752"/>
              <a:gd name="connsiteY26" fmla="*/ 176177 h 204466"/>
              <a:gd name="connsiteX27" fmla="*/ 319906 w 1074752"/>
              <a:gd name="connsiteY27" fmla="*/ 204466 h 204466"/>
              <a:gd name="connsiteX28" fmla="*/ 291615 w 1074752"/>
              <a:gd name="connsiteY28" fmla="*/ 176177 h 204466"/>
              <a:gd name="connsiteX29" fmla="*/ 319906 w 1074752"/>
              <a:gd name="connsiteY29" fmla="*/ 147886 h 204466"/>
              <a:gd name="connsiteX30" fmla="*/ 172288 w 1074752"/>
              <a:gd name="connsiteY30" fmla="*/ 147886 h 204466"/>
              <a:gd name="connsiteX31" fmla="*/ 200577 w 1074752"/>
              <a:gd name="connsiteY31" fmla="*/ 176177 h 204466"/>
              <a:gd name="connsiteX32" fmla="*/ 172288 w 1074752"/>
              <a:gd name="connsiteY32" fmla="*/ 204466 h 204466"/>
              <a:gd name="connsiteX33" fmla="*/ 143998 w 1074752"/>
              <a:gd name="connsiteY33" fmla="*/ 176177 h 204466"/>
              <a:gd name="connsiteX34" fmla="*/ 172288 w 1074752"/>
              <a:gd name="connsiteY34" fmla="*/ 147886 h 204466"/>
              <a:gd name="connsiteX35" fmla="*/ 28289 w 1074752"/>
              <a:gd name="connsiteY35" fmla="*/ 147886 h 204466"/>
              <a:gd name="connsiteX36" fmla="*/ 56579 w 1074752"/>
              <a:gd name="connsiteY36" fmla="*/ 176177 h 204466"/>
              <a:gd name="connsiteX37" fmla="*/ 28289 w 1074752"/>
              <a:gd name="connsiteY37" fmla="*/ 204466 h 204466"/>
              <a:gd name="connsiteX38" fmla="*/ 0 w 1074752"/>
              <a:gd name="connsiteY38" fmla="*/ 176177 h 204466"/>
              <a:gd name="connsiteX39" fmla="*/ 28289 w 1074752"/>
              <a:gd name="connsiteY39" fmla="*/ 147886 h 204466"/>
              <a:gd name="connsiteX40" fmla="*/ 1046463 w 1074752"/>
              <a:gd name="connsiteY40" fmla="*/ 0 h 204466"/>
              <a:gd name="connsiteX41" fmla="*/ 1074752 w 1074752"/>
              <a:gd name="connsiteY41" fmla="*/ 28289 h 204466"/>
              <a:gd name="connsiteX42" fmla="*/ 1046463 w 1074752"/>
              <a:gd name="connsiteY42" fmla="*/ 56580 h 204466"/>
              <a:gd name="connsiteX43" fmla="*/ 1018172 w 1074752"/>
              <a:gd name="connsiteY43" fmla="*/ 28289 h 204466"/>
              <a:gd name="connsiteX44" fmla="*/ 1046463 w 1074752"/>
              <a:gd name="connsiteY44" fmla="*/ 0 h 204466"/>
              <a:gd name="connsiteX45" fmla="*/ 902465 w 1074752"/>
              <a:gd name="connsiteY45" fmla="*/ 0 h 204466"/>
              <a:gd name="connsiteX46" fmla="*/ 930754 w 1074752"/>
              <a:gd name="connsiteY46" fmla="*/ 28289 h 204466"/>
              <a:gd name="connsiteX47" fmla="*/ 902465 w 1074752"/>
              <a:gd name="connsiteY47" fmla="*/ 56580 h 204466"/>
              <a:gd name="connsiteX48" fmla="*/ 874174 w 1074752"/>
              <a:gd name="connsiteY48" fmla="*/ 28289 h 204466"/>
              <a:gd name="connsiteX49" fmla="*/ 902465 w 1074752"/>
              <a:gd name="connsiteY49" fmla="*/ 0 h 204466"/>
              <a:gd name="connsiteX50" fmla="*/ 754848 w 1074752"/>
              <a:gd name="connsiteY50" fmla="*/ 0 h 204466"/>
              <a:gd name="connsiteX51" fmla="*/ 783137 w 1074752"/>
              <a:gd name="connsiteY51" fmla="*/ 28289 h 204466"/>
              <a:gd name="connsiteX52" fmla="*/ 754848 w 1074752"/>
              <a:gd name="connsiteY52" fmla="*/ 56580 h 204466"/>
              <a:gd name="connsiteX53" fmla="*/ 726557 w 1074752"/>
              <a:gd name="connsiteY53" fmla="*/ 28289 h 204466"/>
              <a:gd name="connsiteX54" fmla="*/ 754848 w 1074752"/>
              <a:gd name="connsiteY54" fmla="*/ 0 h 204466"/>
              <a:gd name="connsiteX55" fmla="*/ 610851 w 1074752"/>
              <a:gd name="connsiteY55" fmla="*/ 0 h 204466"/>
              <a:gd name="connsiteX56" fmla="*/ 639140 w 1074752"/>
              <a:gd name="connsiteY56" fmla="*/ 28289 h 204466"/>
              <a:gd name="connsiteX57" fmla="*/ 610851 w 1074752"/>
              <a:gd name="connsiteY57" fmla="*/ 56580 h 204466"/>
              <a:gd name="connsiteX58" fmla="*/ 582560 w 1074752"/>
              <a:gd name="connsiteY58" fmla="*/ 28289 h 204466"/>
              <a:gd name="connsiteX59" fmla="*/ 610851 w 1074752"/>
              <a:gd name="connsiteY59" fmla="*/ 0 h 204466"/>
              <a:gd name="connsiteX60" fmla="*/ 463902 w 1074752"/>
              <a:gd name="connsiteY60" fmla="*/ 0 h 204466"/>
              <a:gd name="connsiteX61" fmla="*/ 492193 w 1074752"/>
              <a:gd name="connsiteY61" fmla="*/ 28289 h 204466"/>
              <a:gd name="connsiteX62" fmla="*/ 463902 w 1074752"/>
              <a:gd name="connsiteY62" fmla="*/ 56580 h 204466"/>
              <a:gd name="connsiteX63" fmla="*/ 435613 w 1074752"/>
              <a:gd name="connsiteY63" fmla="*/ 28289 h 204466"/>
              <a:gd name="connsiteX64" fmla="*/ 463902 w 1074752"/>
              <a:gd name="connsiteY64" fmla="*/ 0 h 204466"/>
              <a:gd name="connsiteX65" fmla="*/ 319906 w 1074752"/>
              <a:gd name="connsiteY65" fmla="*/ 0 h 204466"/>
              <a:gd name="connsiteX66" fmla="*/ 348195 w 1074752"/>
              <a:gd name="connsiteY66" fmla="*/ 28289 h 204466"/>
              <a:gd name="connsiteX67" fmla="*/ 319906 w 1074752"/>
              <a:gd name="connsiteY67" fmla="*/ 56580 h 204466"/>
              <a:gd name="connsiteX68" fmla="*/ 291615 w 1074752"/>
              <a:gd name="connsiteY68" fmla="*/ 28289 h 204466"/>
              <a:gd name="connsiteX69" fmla="*/ 319906 w 1074752"/>
              <a:gd name="connsiteY69" fmla="*/ 0 h 204466"/>
              <a:gd name="connsiteX70" fmla="*/ 172288 w 1074752"/>
              <a:gd name="connsiteY70" fmla="*/ 0 h 204466"/>
              <a:gd name="connsiteX71" fmla="*/ 200577 w 1074752"/>
              <a:gd name="connsiteY71" fmla="*/ 28289 h 204466"/>
              <a:gd name="connsiteX72" fmla="*/ 172288 w 1074752"/>
              <a:gd name="connsiteY72" fmla="*/ 56580 h 204466"/>
              <a:gd name="connsiteX73" fmla="*/ 143998 w 1074752"/>
              <a:gd name="connsiteY73" fmla="*/ 28289 h 204466"/>
              <a:gd name="connsiteX74" fmla="*/ 172288 w 1074752"/>
              <a:gd name="connsiteY74" fmla="*/ 0 h 204466"/>
              <a:gd name="connsiteX75" fmla="*/ 28289 w 1074752"/>
              <a:gd name="connsiteY75" fmla="*/ 0 h 204466"/>
              <a:gd name="connsiteX76" fmla="*/ 56579 w 1074752"/>
              <a:gd name="connsiteY76" fmla="*/ 28289 h 204466"/>
              <a:gd name="connsiteX77" fmla="*/ 28289 w 1074752"/>
              <a:gd name="connsiteY77" fmla="*/ 56580 h 204466"/>
              <a:gd name="connsiteX78" fmla="*/ 0 w 1074752"/>
              <a:gd name="connsiteY78" fmla="*/ 28289 h 204466"/>
              <a:gd name="connsiteX79" fmla="*/ 28289 w 1074752"/>
              <a:gd name="connsiteY79" fmla="*/ 0 h 20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074752" h="204466">
                <a:moveTo>
                  <a:pt x="1046463" y="147886"/>
                </a:moveTo>
                <a:cubicBezTo>
                  <a:pt x="1062014" y="147886"/>
                  <a:pt x="1074752" y="160622"/>
                  <a:pt x="1074752" y="176177"/>
                </a:cubicBezTo>
                <a:cubicBezTo>
                  <a:pt x="1074752" y="191863"/>
                  <a:pt x="1062014" y="204466"/>
                  <a:pt x="1046463" y="204466"/>
                </a:cubicBezTo>
                <a:cubicBezTo>
                  <a:pt x="1030775" y="204466"/>
                  <a:pt x="1018172" y="191729"/>
                  <a:pt x="1018172" y="176177"/>
                </a:cubicBezTo>
                <a:cubicBezTo>
                  <a:pt x="1018172" y="160622"/>
                  <a:pt x="1030908" y="147886"/>
                  <a:pt x="1046463" y="147886"/>
                </a:cubicBezTo>
                <a:close/>
                <a:moveTo>
                  <a:pt x="902465" y="147886"/>
                </a:moveTo>
                <a:cubicBezTo>
                  <a:pt x="918017" y="147886"/>
                  <a:pt x="930754" y="160622"/>
                  <a:pt x="930754" y="176177"/>
                </a:cubicBezTo>
                <a:cubicBezTo>
                  <a:pt x="930754" y="191863"/>
                  <a:pt x="918017" y="204466"/>
                  <a:pt x="902465" y="204466"/>
                </a:cubicBezTo>
                <a:cubicBezTo>
                  <a:pt x="886777" y="204466"/>
                  <a:pt x="874174" y="191729"/>
                  <a:pt x="874174" y="176177"/>
                </a:cubicBezTo>
                <a:cubicBezTo>
                  <a:pt x="874174" y="160622"/>
                  <a:pt x="886912" y="147886"/>
                  <a:pt x="902465" y="147886"/>
                </a:cubicBezTo>
                <a:close/>
                <a:moveTo>
                  <a:pt x="754848" y="147886"/>
                </a:moveTo>
                <a:cubicBezTo>
                  <a:pt x="770534" y="147886"/>
                  <a:pt x="783137" y="160622"/>
                  <a:pt x="783137" y="176177"/>
                </a:cubicBezTo>
                <a:cubicBezTo>
                  <a:pt x="783137" y="191863"/>
                  <a:pt x="770400" y="204466"/>
                  <a:pt x="754848" y="204466"/>
                </a:cubicBezTo>
                <a:cubicBezTo>
                  <a:pt x="739160" y="204466"/>
                  <a:pt x="726557" y="191729"/>
                  <a:pt x="726557" y="176177"/>
                </a:cubicBezTo>
                <a:cubicBezTo>
                  <a:pt x="726557" y="160622"/>
                  <a:pt x="739295" y="147886"/>
                  <a:pt x="754848" y="147886"/>
                </a:cubicBezTo>
                <a:close/>
                <a:moveTo>
                  <a:pt x="610848" y="147886"/>
                </a:moveTo>
                <a:cubicBezTo>
                  <a:pt x="626473" y="147886"/>
                  <a:pt x="639139" y="160552"/>
                  <a:pt x="639139" y="176177"/>
                </a:cubicBezTo>
                <a:cubicBezTo>
                  <a:pt x="639139" y="191800"/>
                  <a:pt x="626473" y="204466"/>
                  <a:pt x="610848" y="204466"/>
                </a:cubicBezTo>
                <a:cubicBezTo>
                  <a:pt x="595225" y="204466"/>
                  <a:pt x="582559" y="191800"/>
                  <a:pt x="582559" y="176177"/>
                </a:cubicBezTo>
                <a:cubicBezTo>
                  <a:pt x="582559" y="160552"/>
                  <a:pt x="595225" y="147886"/>
                  <a:pt x="610848" y="147886"/>
                </a:cubicBezTo>
                <a:close/>
                <a:moveTo>
                  <a:pt x="463902" y="147886"/>
                </a:moveTo>
                <a:cubicBezTo>
                  <a:pt x="479590" y="147886"/>
                  <a:pt x="492193" y="160622"/>
                  <a:pt x="492193" y="176177"/>
                </a:cubicBezTo>
                <a:cubicBezTo>
                  <a:pt x="492193" y="191863"/>
                  <a:pt x="479455" y="204466"/>
                  <a:pt x="463902" y="204466"/>
                </a:cubicBezTo>
                <a:cubicBezTo>
                  <a:pt x="448216" y="204466"/>
                  <a:pt x="435613" y="191729"/>
                  <a:pt x="435613" y="176177"/>
                </a:cubicBezTo>
                <a:cubicBezTo>
                  <a:pt x="435613" y="160622"/>
                  <a:pt x="448349" y="147886"/>
                  <a:pt x="463902" y="147886"/>
                </a:cubicBezTo>
                <a:close/>
                <a:moveTo>
                  <a:pt x="319906" y="147886"/>
                </a:moveTo>
                <a:cubicBezTo>
                  <a:pt x="335458" y="147886"/>
                  <a:pt x="348195" y="160622"/>
                  <a:pt x="348195" y="176177"/>
                </a:cubicBezTo>
                <a:cubicBezTo>
                  <a:pt x="348195" y="191863"/>
                  <a:pt x="335458" y="204466"/>
                  <a:pt x="319906" y="204466"/>
                </a:cubicBezTo>
                <a:cubicBezTo>
                  <a:pt x="304218" y="204466"/>
                  <a:pt x="291615" y="191729"/>
                  <a:pt x="291615" y="176177"/>
                </a:cubicBezTo>
                <a:cubicBezTo>
                  <a:pt x="291615" y="160622"/>
                  <a:pt x="304353" y="147886"/>
                  <a:pt x="319906" y="147886"/>
                </a:cubicBezTo>
                <a:close/>
                <a:moveTo>
                  <a:pt x="172288" y="147886"/>
                </a:moveTo>
                <a:cubicBezTo>
                  <a:pt x="187912" y="147886"/>
                  <a:pt x="200577" y="160552"/>
                  <a:pt x="200577" y="176177"/>
                </a:cubicBezTo>
                <a:cubicBezTo>
                  <a:pt x="200577" y="191800"/>
                  <a:pt x="187912" y="204466"/>
                  <a:pt x="172288" y="204466"/>
                </a:cubicBezTo>
                <a:cubicBezTo>
                  <a:pt x="156664" y="204466"/>
                  <a:pt x="143998" y="191800"/>
                  <a:pt x="143998" y="176177"/>
                </a:cubicBezTo>
                <a:cubicBezTo>
                  <a:pt x="143998" y="160552"/>
                  <a:pt x="156664" y="147886"/>
                  <a:pt x="172288" y="147886"/>
                </a:cubicBezTo>
                <a:close/>
                <a:moveTo>
                  <a:pt x="28289" y="147886"/>
                </a:moveTo>
                <a:cubicBezTo>
                  <a:pt x="43914" y="147886"/>
                  <a:pt x="56579" y="160552"/>
                  <a:pt x="56579" y="176177"/>
                </a:cubicBezTo>
                <a:cubicBezTo>
                  <a:pt x="56579" y="191800"/>
                  <a:pt x="43914" y="204466"/>
                  <a:pt x="28289" y="204466"/>
                </a:cubicBezTo>
                <a:cubicBezTo>
                  <a:pt x="12666" y="204466"/>
                  <a:pt x="0" y="191800"/>
                  <a:pt x="0" y="176177"/>
                </a:cubicBezTo>
                <a:cubicBezTo>
                  <a:pt x="0" y="160552"/>
                  <a:pt x="12666" y="147886"/>
                  <a:pt x="28289" y="147886"/>
                </a:cubicBezTo>
                <a:close/>
                <a:moveTo>
                  <a:pt x="1046463" y="0"/>
                </a:moveTo>
                <a:cubicBezTo>
                  <a:pt x="1062014" y="0"/>
                  <a:pt x="1074752" y="12738"/>
                  <a:pt x="1074752" y="28289"/>
                </a:cubicBezTo>
                <a:cubicBezTo>
                  <a:pt x="1074752" y="43977"/>
                  <a:pt x="1062014" y="56580"/>
                  <a:pt x="1046463" y="56580"/>
                </a:cubicBezTo>
                <a:cubicBezTo>
                  <a:pt x="1030775" y="56580"/>
                  <a:pt x="1018172" y="43843"/>
                  <a:pt x="1018172" y="28289"/>
                </a:cubicBezTo>
                <a:cubicBezTo>
                  <a:pt x="1018172" y="12603"/>
                  <a:pt x="1030908" y="0"/>
                  <a:pt x="1046463" y="0"/>
                </a:cubicBezTo>
                <a:close/>
                <a:moveTo>
                  <a:pt x="902465" y="0"/>
                </a:moveTo>
                <a:cubicBezTo>
                  <a:pt x="918017" y="0"/>
                  <a:pt x="930754" y="12738"/>
                  <a:pt x="930754" y="28289"/>
                </a:cubicBezTo>
                <a:cubicBezTo>
                  <a:pt x="930754" y="43977"/>
                  <a:pt x="918017" y="56580"/>
                  <a:pt x="902465" y="56580"/>
                </a:cubicBezTo>
                <a:cubicBezTo>
                  <a:pt x="886777" y="56580"/>
                  <a:pt x="874174" y="43843"/>
                  <a:pt x="874174" y="28289"/>
                </a:cubicBezTo>
                <a:cubicBezTo>
                  <a:pt x="874174" y="12738"/>
                  <a:pt x="886777" y="0"/>
                  <a:pt x="902465" y="0"/>
                </a:cubicBezTo>
                <a:close/>
                <a:moveTo>
                  <a:pt x="754848" y="0"/>
                </a:moveTo>
                <a:cubicBezTo>
                  <a:pt x="770534" y="0"/>
                  <a:pt x="783137" y="12738"/>
                  <a:pt x="783137" y="28289"/>
                </a:cubicBezTo>
                <a:cubicBezTo>
                  <a:pt x="783137" y="43977"/>
                  <a:pt x="770400" y="56580"/>
                  <a:pt x="754848" y="56580"/>
                </a:cubicBezTo>
                <a:cubicBezTo>
                  <a:pt x="739160" y="56580"/>
                  <a:pt x="726557" y="43843"/>
                  <a:pt x="726557" y="28289"/>
                </a:cubicBezTo>
                <a:cubicBezTo>
                  <a:pt x="726557" y="12738"/>
                  <a:pt x="739295" y="0"/>
                  <a:pt x="754848" y="0"/>
                </a:cubicBezTo>
                <a:close/>
                <a:moveTo>
                  <a:pt x="610851" y="0"/>
                </a:moveTo>
                <a:cubicBezTo>
                  <a:pt x="626403" y="0"/>
                  <a:pt x="639140" y="12738"/>
                  <a:pt x="639140" y="28289"/>
                </a:cubicBezTo>
                <a:cubicBezTo>
                  <a:pt x="639140" y="43977"/>
                  <a:pt x="626403" y="56580"/>
                  <a:pt x="610851" y="56580"/>
                </a:cubicBezTo>
                <a:cubicBezTo>
                  <a:pt x="595298" y="56580"/>
                  <a:pt x="582560" y="43843"/>
                  <a:pt x="582560" y="28289"/>
                </a:cubicBezTo>
                <a:cubicBezTo>
                  <a:pt x="582560" y="12603"/>
                  <a:pt x="595298" y="0"/>
                  <a:pt x="610851" y="0"/>
                </a:cubicBezTo>
                <a:close/>
                <a:moveTo>
                  <a:pt x="463902" y="0"/>
                </a:moveTo>
                <a:cubicBezTo>
                  <a:pt x="479590" y="0"/>
                  <a:pt x="492193" y="12738"/>
                  <a:pt x="492193" y="28289"/>
                </a:cubicBezTo>
                <a:cubicBezTo>
                  <a:pt x="492193" y="43977"/>
                  <a:pt x="479455" y="56580"/>
                  <a:pt x="463902" y="56580"/>
                </a:cubicBezTo>
                <a:cubicBezTo>
                  <a:pt x="448216" y="56580"/>
                  <a:pt x="435613" y="43843"/>
                  <a:pt x="435613" y="28289"/>
                </a:cubicBezTo>
                <a:cubicBezTo>
                  <a:pt x="435613" y="12738"/>
                  <a:pt x="448216" y="0"/>
                  <a:pt x="463902" y="0"/>
                </a:cubicBezTo>
                <a:close/>
                <a:moveTo>
                  <a:pt x="319906" y="0"/>
                </a:moveTo>
                <a:cubicBezTo>
                  <a:pt x="335458" y="0"/>
                  <a:pt x="348195" y="12738"/>
                  <a:pt x="348195" y="28289"/>
                </a:cubicBezTo>
                <a:cubicBezTo>
                  <a:pt x="348195" y="43977"/>
                  <a:pt x="335458" y="56580"/>
                  <a:pt x="319906" y="56580"/>
                </a:cubicBezTo>
                <a:cubicBezTo>
                  <a:pt x="304218" y="56580"/>
                  <a:pt x="291615" y="43843"/>
                  <a:pt x="291615" y="28289"/>
                </a:cubicBezTo>
                <a:cubicBezTo>
                  <a:pt x="291615" y="12603"/>
                  <a:pt x="304353" y="0"/>
                  <a:pt x="319906" y="0"/>
                </a:cubicBezTo>
                <a:close/>
                <a:moveTo>
                  <a:pt x="172288" y="0"/>
                </a:moveTo>
                <a:cubicBezTo>
                  <a:pt x="187841" y="0"/>
                  <a:pt x="200577" y="12738"/>
                  <a:pt x="200577" y="28289"/>
                </a:cubicBezTo>
                <a:cubicBezTo>
                  <a:pt x="200577" y="43977"/>
                  <a:pt x="187841" y="56580"/>
                  <a:pt x="172288" y="56580"/>
                </a:cubicBezTo>
                <a:cubicBezTo>
                  <a:pt x="156734" y="56580"/>
                  <a:pt x="143998" y="43843"/>
                  <a:pt x="143998" y="28289"/>
                </a:cubicBezTo>
                <a:cubicBezTo>
                  <a:pt x="143998" y="12603"/>
                  <a:pt x="156734" y="0"/>
                  <a:pt x="172288" y="0"/>
                </a:cubicBezTo>
                <a:close/>
                <a:moveTo>
                  <a:pt x="28289" y="0"/>
                </a:moveTo>
                <a:cubicBezTo>
                  <a:pt x="43843" y="0"/>
                  <a:pt x="56579" y="12738"/>
                  <a:pt x="56579" y="28289"/>
                </a:cubicBezTo>
                <a:cubicBezTo>
                  <a:pt x="56579" y="43977"/>
                  <a:pt x="43843" y="56580"/>
                  <a:pt x="28289" y="56580"/>
                </a:cubicBezTo>
                <a:cubicBezTo>
                  <a:pt x="12738" y="56580"/>
                  <a:pt x="0" y="43977"/>
                  <a:pt x="0" y="28289"/>
                </a:cubicBezTo>
                <a:cubicBezTo>
                  <a:pt x="0" y="12738"/>
                  <a:pt x="12738" y="0"/>
                  <a:pt x="28289"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E2ED93B-D538-B9EE-3033-DA967CB67169}"/>
              </a:ext>
            </a:extLst>
          </p:cNvPr>
          <p:cNvSpPr>
            <a:spLocks noGrp="1"/>
          </p:cNvSpPr>
          <p:nvPr>
            <p:ph type="title"/>
          </p:nvPr>
        </p:nvSpPr>
        <p:spPr>
          <a:xfrm rot="16200000">
            <a:off x="-2057796" y="2982600"/>
            <a:ext cx="5551798" cy="1362456"/>
          </a:xfrm>
        </p:spPr>
        <p:txBody>
          <a:bodyPr>
            <a:normAutofit/>
          </a:bodyPr>
          <a:lstStyle/>
          <a:p>
            <a:pPr algn="ctr"/>
            <a:r>
              <a:rPr lang="en-US" sz="3600" dirty="0">
                <a:solidFill>
                  <a:schemeClr val="bg1"/>
                </a:solidFill>
              </a:rPr>
              <a:t>Coding Tips &amp; Best Practices</a:t>
            </a:r>
          </a:p>
        </p:txBody>
      </p:sp>
      <p:grpSp>
        <p:nvGrpSpPr>
          <p:cNvPr id="58" name="Group 57">
            <a:extLst>
              <a:ext uri="{FF2B5EF4-FFF2-40B4-BE49-F238E27FC236}">
                <a16:creationId xmlns:a16="http://schemas.microsoft.com/office/drawing/2014/main" id="{C02D63EB-287D-D81A-1E31-308601F1CDF2}"/>
              </a:ext>
            </a:extLst>
          </p:cNvPr>
          <p:cNvGrpSpPr/>
          <p:nvPr/>
        </p:nvGrpSpPr>
        <p:grpSpPr>
          <a:xfrm>
            <a:off x="5549838" y="-198087"/>
            <a:ext cx="6512974" cy="6664058"/>
            <a:chOff x="5475826" y="-124935"/>
            <a:chExt cx="6512974" cy="6664058"/>
          </a:xfrm>
        </p:grpSpPr>
        <p:grpSp>
          <p:nvGrpSpPr>
            <p:cNvPr id="56" name="Group 55">
              <a:extLst>
                <a:ext uri="{FF2B5EF4-FFF2-40B4-BE49-F238E27FC236}">
                  <a16:creationId xmlns:a16="http://schemas.microsoft.com/office/drawing/2014/main" id="{C0A65463-920B-9348-0208-556FB7C3C2D0}"/>
                </a:ext>
              </a:extLst>
            </p:cNvPr>
            <p:cNvGrpSpPr/>
            <p:nvPr/>
          </p:nvGrpSpPr>
          <p:grpSpPr>
            <a:xfrm>
              <a:off x="5475826" y="-124935"/>
              <a:ext cx="684944" cy="6664058"/>
              <a:chOff x="5475826" y="-124935"/>
              <a:chExt cx="684944" cy="6427955"/>
            </a:xfrm>
          </p:grpSpPr>
          <p:cxnSp>
            <p:nvCxnSpPr>
              <p:cNvPr id="22" name="Straight Connector 21">
                <a:extLst>
                  <a:ext uri="{FF2B5EF4-FFF2-40B4-BE49-F238E27FC236}">
                    <a16:creationId xmlns:a16="http://schemas.microsoft.com/office/drawing/2014/main" id="{FF1B086E-95BD-B0D3-6645-500CE3741089}"/>
                  </a:ext>
                </a:extLst>
              </p:cNvPr>
              <p:cNvCxnSpPr>
                <a:cxnSpLocks/>
              </p:cNvCxnSpPr>
              <p:nvPr/>
            </p:nvCxnSpPr>
            <p:spPr>
              <a:xfrm>
                <a:off x="6097194" y="-124935"/>
                <a:ext cx="0" cy="61804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6680FE5-0AD4-5712-F748-DEC7CCBF8644}"/>
                  </a:ext>
                </a:extLst>
              </p:cNvPr>
              <p:cNvCxnSpPr>
                <a:cxnSpLocks/>
              </p:cNvCxnSpPr>
              <p:nvPr/>
            </p:nvCxnSpPr>
            <p:spPr>
              <a:xfrm>
                <a:off x="6138478" y="63327"/>
                <a:ext cx="0" cy="62396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1BE5C7E6-2FA5-7E98-E2EF-9952C6AF8665}"/>
                  </a:ext>
                </a:extLst>
              </p:cNvPr>
              <p:cNvGrpSpPr/>
              <p:nvPr/>
            </p:nvGrpSpPr>
            <p:grpSpPr>
              <a:xfrm>
                <a:off x="5475826" y="6058542"/>
                <a:ext cx="684944" cy="57570"/>
                <a:chOff x="5475826" y="6058542"/>
                <a:chExt cx="684944" cy="57570"/>
              </a:xfrm>
            </p:grpSpPr>
            <p:cxnSp>
              <p:nvCxnSpPr>
                <p:cNvPr id="23" name="Straight Connector 22">
                  <a:extLst>
                    <a:ext uri="{FF2B5EF4-FFF2-40B4-BE49-F238E27FC236}">
                      <a16:creationId xmlns:a16="http://schemas.microsoft.com/office/drawing/2014/main" id="{6978D674-231F-4548-CB79-33BDD6857203}"/>
                    </a:ext>
                  </a:extLst>
                </p:cNvPr>
                <p:cNvCxnSpPr>
                  <a:cxnSpLocks/>
                </p:cNvCxnSpPr>
                <p:nvPr/>
              </p:nvCxnSpPr>
              <p:spPr>
                <a:xfrm flipH="1">
                  <a:off x="5477252" y="6116112"/>
                  <a:ext cx="683518" cy="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CED41A-DCE8-AE6E-C0AB-6977DF0AAB6A}"/>
                    </a:ext>
                  </a:extLst>
                </p:cNvPr>
                <p:cNvCxnSpPr>
                  <a:cxnSpLocks/>
                </p:cNvCxnSpPr>
                <p:nvPr/>
              </p:nvCxnSpPr>
              <p:spPr>
                <a:xfrm flipH="1">
                  <a:off x="5475826" y="6058542"/>
                  <a:ext cx="624936" cy="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6D6826F3-0CA9-CF3C-C7AF-00BD51CDD157}"/>
                </a:ext>
              </a:extLst>
            </p:cNvPr>
            <p:cNvGrpSpPr/>
            <p:nvPr/>
          </p:nvGrpSpPr>
          <p:grpSpPr>
            <a:xfrm>
              <a:off x="6009525" y="232085"/>
              <a:ext cx="5979275" cy="5125459"/>
              <a:chOff x="6009525" y="326675"/>
              <a:chExt cx="5979275" cy="5125459"/>
            </a:xfrm>
          </p:grpSpPr>
          <p:grpSp>
            <p:nvGrpSpPr>
              <p:cNvPr id="32" name="Group 31">
                <a:extLst>
                  <a:ext uri="{FF2B5EF4-FFF2-40B4-BE49-F238E27FC236}">
                    <a16:creationId xmlns:a16="http://schemas.microsoft.com/office/drawing/2014/main" id="{2F2BA7CE-307D-CE0D-58D0-38BBE031EA34}"/>
                  </a:ext>
                </a:extLst>
              </p:cNvPr>
              <p:cNvGrpSpPr/>
              <p:nvPr/>
            </p:nvGrpSpPr>
            <p:grpSpPr>
              <a:xfrm>
                <a:off x="6009525" y="326675"/>
                <a:ext cx="5979275" cy="1069807"/>
                <a:chOff x="6012162" y="377475"/>
                <a:chExt cx="5979275" cy="1069807"/>
              </a:xfrm>
            </p:grpSpPr>
            <p:grpSp>
              <p:nvGrpSpPr>
                <p:cNvPr id="31" name="Group 30">
                  <a:extLst>
                    <a:ext uri="{FF2B5EF4-FFF2-40B4-BE49-F238E27FC236}">
                      <a16:creationId xmlns:a16="http://schemas.microsoft.com/office/drawing/2014/main" id="{0D90C94A-B46E-9EDC-8047-FB4847AAFDAD}"/>
                    </a:ext>
                  </a:extLst>
                </p:cNvPr>
                <p:cNvGrpSpPr/>
                <p:nvPr/>
              </p:nvGrpSpPr>
              <p:grpSpPr>
                <a:xfrm>
                  <a:off x="6493178" y="377475"/>
                  <a:ext cx="5498259" cy="1069807"/>
                  <a:chOff x="6493178" y="377475"/>
                  <a:chExt cx="5498259" cy="1069807"/>
                </a:xfrm>
              </p:grpSpPr>
              <p:sp>
                <p:nvSpPr>
                  <p:cNvPr id="15" name="Rectangle 14">
                    <a:extLst>
                      <a:ext uri="{FF2B5EF4-FFF2-40B4-BE49-F238E27FC236}">
                        <a16:creationId xmlns:a16="http://schemas.microsoft.com/office/drawing/2014/main" id="{74C954C0-CB23-5C7E-FE37-C512919562A4}"/>
                      </a:ext>
                    </a:extLst>
                  </p:cNvPr>
                  <p:cNvSpPr/>
                  <p:nvPr/>
                </p:nvSpPr>
                <p:spPr>
                  <a:xfrm>
                    <a:off x="6493178" y="377475"/>
                    <a:ext cx="5498259" cy="273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16" name="Rectangle 15">
                    <a:extLst>
                      <a:ext uri="{FF2B5EF4-FFF2-40B4-BE49-F238E27FC236}">
                        <a16:creationId xmlns:a16="http://schemas.microsoft.com/office/drawing/2014/main" id="{88E63D1E-754F-2F3D-9022-FFE0AEEEDF46}"/>
                      </a:ext>
                    </a:extLst>
                  </p:cNvPr>
                  <p:cNvSpPr/>
                  <p:nvPr/>
                </p:nvSpPr>
                <p:spPr>
                  <a:xfrm>
                    <a:off x="6617053" y="777648"/>
                    <a:ext cx="5244253" cy="669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defRPr/>
                    </a:pPr>
                    <a:r>
                      <a:rPr kumimoji="0" lang="en-US"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COMMENTS</a:t>
                    </a:r>
                    <a:endParaRPr kumimoji="0" lang="en-IN"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chemeClr val="bg1"/>
                        </a:solidFill>
                        <a:effectLst/>
                        <a:uLnTx/>
                        <a:uFillTx/>
                        <a:latin typeface="+mj-lt"/>
                        <a:ea typeface="+mn-ea"/>
                        <a:cs typeface="Arial" panose="020B0604020202020204" pitchFamily="34" charset="0"/>
                      </a:rPr>
                      <a:t>Make them BRIEF &amp; CLEAR, but sufficiently descriptive for someone to understand a year later</a:t>
                    </a:r>
                  </a:p>
                  <a:p>
                    <a:pPr lvl="1" defTabSz="914400">
                      <a:defRPr/>
                    </a:pPr>
                    <a:r>
                      <a:rPr lang="en-US" sz="1200" dirty="0">
                        <a:solidFill>
                          <a:srgbClr val="99FF66"/>
                        </a:solidFill>
                        <a:latin typeface="+mj-lt"/>
                        <a:cs typeface="Arial" panose="020B0604020202020204" pitchFamily="34" charset="0"/>
                      </a:rPr>
                      <a:t>//</a:t>
                    </a:r>
                    <a:r>
                      <a:rPr kumimoji="0" lang="en-US" sz="1200" b="0" i="0" u="none" strike="noStrike" kern="1200" cap="none" spc="0" normalizeH="0" baseline="0" noProof="0" dirty="0">
                        <a:ln>
                          <a:noFill/>
                        </a:ln>
                        <a:solidFill>
                          <a:schemeClr val="bg1"/>
                        </a:solidFill>
                        <a:effectLst/>
                        <a:uLnTx/>
                        <a:uFillTx/>
                        <a:latin typeface="+mj-lt"/>
                        <a:ea typeface="+mn-ea"/>
                        <a:cs typeface="Arial" panose="020B0604020202020204" pitchFamily="34" charset="0"/>
                      </a:rPr>
                      <a:t> - for a single row comment</a:t>
                    </a:r>
                  </a:p>
                  <a:p>
                    <a:pPr lvl="1" defTabSz="914400">
                      <a:defRPr/>
                    </a:pPr>
                    <a:r>
                      <a:rPr lang="en-US" sz="1200" dirty="0">
                        <a:solidFill>
                          <a:srgbClr val="99FF66"/>
                        </a:solidFill>
                        <a:latin typeface="+mj-lt"/>
                        <a:cs typeface="Arial" panose="020B0604020202020204" pitchFamily="34" charset="0"/>
                      </a:rPr>
                      <a:t>/*</a:t>
                    </a:r>
                    <a:r>
                      <a:rPr lang="en-US" sz="1200" dirty="0">
                        <a:solidFill>
                          <a:schemeClr val="bg1"/>
                        </a:solidFill>
                        <a:latin typeface="+mj-lt"/>
                        <a:cs typeface="Arial" panose="020B0604020202020204" pitchFamily="34" charset="0"/>
                      </a:rPr>
                      <a:t> to start a multi-row comment and then </a:t>
                    </a:r>
                    <a:r>
                      <a:rPr lang="en-US" sz="1200" dirty="0">
                        <a:solidFill>
                          <a:srgbClr val="99FF66"/>
                        </a:solidFill>
                        <a:latin typeface="+mj-lt"/>
                        <a:cs typeface="Arial" panose="020B0604020202020204" pitchFamily="34" charset="0"/>
                      </a:rPr>
                      <a:t>*/</a:t>
                    </a:r>
                    <a:r>
                      <a:rPr lang="en-US" sz="1200" dirty="0">
                        <a:solidFill>
                          <a:schemeClr val="bg1"/>
                        </a:solidFill>
                        <a:latin typeface="+mj-lt"/>
                        <a:cs typeface="Arial" panose="020B0604020202020204" pitchFamily="34" charset="0"/>
                      </a:rPr>
                      <a:t> at the end of the final line of the comment to close it</a:t>
                    </a:r>
                    <a:endParaRPr lang="en-IN" sz="1200" dirty="0">
                      <a:solidFill>
                        <a:schemeClr val="bg1"/>
                      </a:solidFill>
                      <a:latin typeface="+mj-lt"/>
                      <a:cs typeface="Arial" panose="020B0604020202020204" pitchFamily="34" charset="0"/>
                    </a:endParaRPr>
                  </a:p>
                  <a:p>
                    <a:pPr lvl="1" defTabSz="914400">
                      <a:defRPr/>
                    </a:pPr>
                    <a:endParaRPr lang="en-IN" sz="1200" b="1" dirty="0">
                      <a:solidFill>
                        <a:schemeClr val="bg1"/>
                      </a:solidFill>
                      <a:latin typeface="+mj-lt"/>
                      <a:cs typeface="Arial" panose="020B0604020202020204" pitchFamily="34" charset="0"/>
                    </a:endParaRPr>
                  </a:p>
                  <a:p>
                    <a:pPr defTabSz="914400">
                      <a:defRPr/>
                    </a:pPr>
                    <a:r>
                      <a:rPr lang="en-US" b="1" dirty="0">
                        <a:solidFill>
                          <a:schemeClr val="bg1"/>
                        </a:solidFill>
                        <a:latin typeface="+mj-lt"/>
                        <a:cs typeface="Times New Roman" panose="02020603050405020304" pitchFamily="18" charset="0"/>
                      </a:rPr>
                      <a:t>NAMING CONVENTIONS</a:t>
                    </a: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chemeClr val="bg1"/>
                        </a:solidFill>
                        <a:effectLst/>
                        <a:uLnTx/>
                        <a:uFillTx/>
                        <a:latin typeface="+mj-lt"/>
                        <a:ea typeface="+mn-ea"/>
                        <a:cs typeface="Arial" panose="020B0604020202020204" pitchFamily="34" charset="0"/>
                      </a:rPr>
                      <a:t>Make them CLEAR &amp; DESCRIPTIVE</a:t>
                    </a: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dirty="0">
                        <a:solidFill>
                          <a:schemeClr val="bg1"/>
                        </a:solidFill>
                        <a:latin typeface="+mj-lt"/>
                        <a:cs typeface="Arial" panose="020B0604020202020204" pitchFamily="34" charset="0"/>
                      </a:rPr>
                      <a:t>Use CamelBack case to help with legibility (see glossary)</a:t>
                    </a:r>
                    <a:r>
                      <a:rPr kumimoji="0" lang="en-US" sz="1200" b="0" i="0" u="none" strike="noStrike" kern="1200" cap="none" spc="0" normalizeH="0" baseline="0" noProof="0" dirty="0">
                        <a:ln>
                          <a:noFill/>
                        </a:ln>
                        <a:solidFill>
                          <a:schemeClr val="bg1"/>
                        </a:solidFill>
                        <a:effectLst/>
                        <a:uLnTx/>
                        <a:uFillTx/>
                        <a:latin typeface="+mj-lt"/>
                        <a:ea typeface="+mn-ea"/>
                        <a:cs typeface="Arial" panose="020B0604020202020204" pitchFamily="34" charset="0"/>
                      </a:rPr>
                      <a:t> </a:t>
                    </a:r>
                  </a:p>
                  <a:p>
                    <a:pPr lvl="1" defTabSz="914400">
                      <a:defRPr/>
                    </a:pPr>
                    <a:endParaRPr lang="en-US" sz="1200" b="1" dirty="0">
                      <a:solidFill>
                        <a:schemeClr val="bg1"/>
                      </a:solidFill>
                      <a:latin typeface="+mj-lt"/>
                      <a:cs typeface="Times New Roman" panose="02020603050405020304" pitchFamily="18" charset="0"/>
                    </a:endParaRPr>
                  </a:p>
                  <a:p>
                    <a:pPr defTabSz="914400">
                      <a:defRPr/>
                    </a:pPr>
                    <a:r>
                      <a:rPr kumimoji="0" lang="en-US"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BE PRECISE WITH YOUR FORMAT &amp; SYNTAX!</a:t>
                    </a: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chemeClr val="bg1"/>
                        </a:solidFill>
                        <a:effectLst/>
                        <a:uLnTx/>
                        <a:uFillTx/>
                        <a:latin typeface="+mj-lt"/>
                        <a:ea typeface="+mn-ea"/>
                        <a:cs typeface="Arial" panose="020B0604020202020204" pitchFamily="34" charset="0"/>
                      </a:rPr>
                      <a:t>Remember the semicolon (;) at the end of EACH line</a:t>
                    </a:r>
                  </a:p>
                  <a:p>
                    <a:pPr marL="1828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dirty="0">
                        <a:solidFill>
                          <a:schemeClr val="bg1"/>
                        </a:solidFill>
                        <a:latin typeface="+mj-lt"/>
                        <a:cs typeface="Arial" panose="020B0604020202020204" pitchFamily="34" charset="0"/>
                      </a:rPr>
                      <a:t>Know the names &amp; purposes of the different types of BRACKETS</a:t>
                    </a:r>
                  </a:p>
                  <a:p>
                    <a:pPr lvl="1" defTabSz="914400">
                      <a:defRPr/>
                    </a:pPr>
                    <a:r>
                      <a:rPr lang="en-US" sz="1200" dirty="0">
                        <a:solidFill>
                          <a:schemeClr val="bg1"/>
                        </a:solidFill>
                        <a:latin typeface="+mj-lt"/>
                        <a:cs typeface="Arial" panose="020B0604020202020204" pitchFamily="34" charset="0"/>
                      </a:rPr>
                      <a:t>Curly Brackets vs Square Brackets vs Angle Brackets </a:t>
                    </a:r>
                  </a:p>
                  <a:p>
                    <a:pPr marL="171450" indent="-171450" defTabSz="914400">
                      <a:buFont typeface="Wingdings" panose="05000000000000000000" pitchFamily="2" charset="2"/>
                      <a:buChar char="Ø"/>
                      <a:defRPr/>
                    </a:pPr>
                    <a:r>
                      <a:rPr lang="en-US" sz="1200" dirty="0">
                        <a:solidFill>
                          <a:schemeClr val="bg1"/>
                        </a:solidFill>
                        <a:latin typeface="+mj-lt"/>
                        <a:cs typeface="Times New Roman" panose="02020603050405020304" pitchFamily="18" charset="0"/>
                      </a:rPr>
                      <a:t>Create both the opening &amp; closing bracket at the same time (then fill in the content in the middle)</a:t>
                    </a:r>
                  </a:p>
                  <a:p>
                    <a:pPr marL="171450" indent="-171450" defTabSz="914400">
                      <a:buFont typeface="Wingdings" panose="05000000000000000000" pitchFamily="2" charset="2"/>
                      <a:buChar char="Ø"/>
                      <a:defRPr/>
                    </a:pPr>
                    <a:r>
                      <a:rPr lang="en-US" sz="1200" dirty="0">
                        <a:solidFill>
                          <a:schemeClr val="bg1"/>
                        </a:solidFill>
                        <a:latin typeface="+mj-lt"/>
                        <a:cs typeface="Times New Roman" panose="02020603050405020304" pitchFamily="18" charset="0"/>
                      </a:rPr>
                      <a:t>Lining up the related opening and closing brackets in the same column make it easier to read and troubleshoot</a:t>
                    </a:r>
                  </a:p>
                  <a:p>
                    <a:pPr marL="171450" indent="-171450" defTabSz="914400">
                      <a:buFont typeface="Wingdings" panose="05000000000000000000" pitchFamily="2" charset="2"/>
                      <a:buChar char="Ø"/>
                      <a:defRPr/>
                    </a:pPr>
                    <a:r>
                      <a:rPr lang="en-US" sz="1200" dirty="0">
                        <a:solidFill>
                          <a:schemeClr val="bg1"/>
                        </a:solidFill>
                        <a:latin typeface="+mj-lt"/>
                        <a:cs typeface="Times New Roman" panose="02020603050405020304" pitchFamily="18" charset="0"/>
                      </a:rPr>
                      <a:t>Selecting one bracket in a pair will also highlight the matching bracket</a:t>
                    </a:r>
                  </a:p>
                  <a:p>
                    <a:pPr marL="628650" lvl="1" indent="-171450" defTabSz="914400">
                      <a:buFont typeface="Wingdings" panose="05000000000000000000" pitchFamily="2" charset="2"/>
                      <a:buChar char="Ø"/>
                      <a:defRPr/>
                    </a:pPr>
                    <a:r>
                      <a:rPr lang="en-US" sz="1200" dirty="0">
                        <a:solidFill>
                          <a:schemeClr val="bg1"/>
                        </a:solidFill>
                        <a:latin typeface="+mj-lt"/>
                        <a:cs typeface="Times New Roman" panose="02020603050405020304" pitchFamily="18" charset="0"/>
                      </a:rPr>
                      <a:t>Helpful in debagging to find missing brackets</a:t>
                    </a:r>
                  </a:p>
                  <a:p>
                    <a:pPr marL="171450" indent="-171450" defTabSz="914400">
                      <a:buFont typeface="Wingdings" panose="05000000000000000000" pitchFamily="2" charset="2"/>
                      <a:buChar char="Ø"/>
                      <a:defRPr/>
                    </a:pPr>
                    <a:r>
                      <a:rPr lang="en-US" sz="1200" dirty="0">
                        <a:solidFill>
                          <a:schemeClr val="bg1"/>
                        </a:solidFill>
                        <a:latin typeface="+mj-lt"/>
                        <a:cs typeface="Times New Roman" panose="02020603050405020304" pitchFamily="18" charset="0"/>
                      </a:rPr>
                      <a:t>Use indents (spaces or tabs) and blank rows to increase readability of your code</a:t>
                    </a:r>
                  </a:p>
                  <a:p>
                    <a:pPr marL="171450" indent="-171450" defTabSz="914400">
                      <a:buFont typeface="Wingdings" panose="05000000000000000000" pitchFamily="2" charset="2"/>
                      <a:buChar char="Ø"/>
                      <a:defRPr/>
                    </a:pPr>
                    <a:r>
                      <a:rPr lang="en-US" sz="1200" dirty="0">
                        <a:solidFill>
                          <a:schemeClr val="bg1"/>
                        </a:solidFill>
                        <a:latin typeface="+mj-lt"/>
                        <a:cs typeface="Times New Roman" panose="02020603050405020304" pitchFamily="18" charset="0"/>
                      </a:rPr>
                      <a:t>For blocks of similar code, copy &amp; paste the first block you create and get working. </a:t>
                    </a:r>
                  </a:p>
                  <a:p>
                    <a:pPr marL="628650" lvl="1" indent="-171450" defTabSz="914400">
                      <a:buFont typeface="Wingdings" panose="05000000000000000000" pitchFamily="2" charset="2"/>
                      <a:buChar char="Ø"/>
                      <a:defRPr/>
                    </a:pPr>
                    <a:r>
                      <a:rPr lang="en-US" sz="1200" dirty="0">
                        <a:solidFill>
                          <a:schemeClr val="bg1"/>
                        </a:solidFill>
                        <a:latin typeface="+mj-lt"/>
                        <a:cs typeface="Times New Roman" panose="02020603050405020304" pitchFamily="18" charset="0"/>
                      </a:rPr>
                      <a:t>Then simply change the nuances/details in the 2</a:t>
                    </a:r>
                    <a:r>
                      <a:rPr lang="en-US" sz="1200" baseline="30000" dirty="0">
                        <a:solidFill>
                          <a:schemeClr val="bg1"/>
                        </a:solidFill>
                        <a:latin typeface="+mj-lt"/>
                        <a:cs typeface="Times New Roman" panose="02020603050405020304" pitchFamily="18" charset="0"/>
                      </a:rPr>
                      <a:t>nd</a:t>
                    </a:r>
                    <a:r>
                      <a:rPr lang="en-US" sz="1200" dirty="0">
                        <a:solidFill>
                          <a:schemeClr val="bg1"/>
                        </a:solidFill>
                        <a:latin typeface="+mj-lt"/>
                        <a:cs typeface="Times New Roman" panose="02020603050405020304" pitchFamily="18" charset="0"/>
                      </a:rPr>
                      <a:t>, 3</a:t>
                    </a:r>
                    <a:r>
                      <a:rPr lang="en-US" sz="1200" baseline="30000" dirty="0">
                        <a:solidFill>
                          <a:schemeClr val="bg1"/>
                        </a:solidFill>
                        <a:latin typeface="+mj-lt"/>
                        <a:cs typeface="Times New Roman" panose="02020603050405020304" pitchFamily="18" charset="0"/>
                      </a:rPr>
                      <a:t>rd</a:t>
                    </a:r>
                    <a:r>
                      <a:rPr lang="en-US" sz="1200" dirty="0">
                        <a:solidFill>
                          <a:schemeClr val="bg1"/>
                        </a:solidFill>
                        <a:latin typeface="+mj-lt"/>
                        <a:cs typeface="Times New Roman" panose="02020603050405020304" pitchFamily="18" charset="0"/>
                      </a:rPr>
                      <a:t>, etc…</a:t>
                    </a:r>
                  </a:p>
                  <a:p>
                    <a:pPr marL="628650" lvl="1" indent="-171450" defTabSz="914400">
                      <a:buFont typeface="Wingdings" panose="05000000000000000000" pitchFamily="2" charset="2"/>
                      <a:buChar char="Ø"/>
                      <a:defRPr/>
                    </a:pPr>
                    <a:r>
                      <a:rPr lang="en-US" sz="1200" dirty="0">
                        <a:solidFill>
                          <a:schemeClr val="bg1"/>
                        </a:solidFill>
                        <a:latin typeface="+mj-lt"/>
                        <a:cs typeface="Times New Roman" panose="02020603050405020304" pitchFamily="18" charset="0"/>
                      </a:rPr>
                      <a:t>Then update your comments accordingly on the subsequent blocks to indicate the purpose of each block</a:t>
                    </a:r>
                  </a:p>
                  <a:p>
                    <a:pPr marL="171450" indent="-171450" defTabSz="914400">
                      <a:buFont typeface="Wingdings" panose="05000000000000000000" pitchFamily="2" charset="2"/>
                      <a:buChar char="Ø"/>
                      <a:defRPr/>
                    </a:pPr>
                    <a:endParaRPr lang="en-US" sz="1200" dirty="0">
                      <a:solidFill>
                        <a:schemeClr val="bg1"/>
                      </a:solidFill>
                      <a:latin typeface="+mj-lt"/>
                      <a:cs typeface="Times New Roman" panose="02020603050405020304" pitchFamily="18" charset="0"/>
                    </a:endParaRPr>
                  </a:p>
                  <a:p>
                    <a:pPr lvl="1" defTabSz="914400">
                      <a:defRPr/>
                    </a:pPr>
                    <a:endParaRPr kumimoji="0" lang="en-US" sz="12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a:p>
                    <a:pPr lvl="1" defTabSz="914400">
                      <a:defRPr/>
                    </a:pPr>
                    <a:endParaRPr lang="en-IN" sz="1200" dirty="0">
                      <a:solidFill>
                        <a:schemeClr val="bg1"/>
                      </a:solidFill>
                      <a:latin typeface="+mj-lt"/>
                      <a:cs typeface="Arial" panose="020B0604020202020204" pitchFamily="34" charset="0"/>
                    </a:endParaRPr>
                  </a:p>
                </p:txBody>
              </p:sp>
            </p:grpSp>
            <p:sp>
              <p:nvSpPr>
                <p:cNvPr id="30" name="Oval 29">
                  <a:extLst>
                    <a:ext uri="{FF2B5EF4-FFF2-40B4-BE49-F238E27FC236}">
                      <a16:creationId xmlns:a16="http://schemas.microsoft.com/office/drawing/2014/main" id="{871A0B60-B512-1636-EBDB-56F46C99017D}"/>
                    </a:ext>
                  </a:extLst>
                </p:cNvPr>
                <p:cNvSpPr/>
                <p:nvPr/>
              </p:nvSpPr>
              <p:spPr>
                <a:xfrm>
                  <a:off x="6012162" y="422278"/>
                  <a:ext cx="170564" cy="170564"/>
                </a:xfrm>
                <a:prstGeom prst="ellipse">
                  <a:avLst/>
                </a:prstGeom>
                <a:solidFill>
                  <a:schemeClr val="bg1"/>
                </a:solidFill>
                <a:ln w="635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13278ADE-E6B3-155C-3B3E-7E0ED3535642}"/>
                  </a:ext>
                </a:extLst>
              </p:cNvPr>
              <p:cNvGrpSpPr/>
              <p:nvPr/>
            </p:nvGrpSpPr>
            <p:grpSpPr>
              <a:xfrm>
                <a:off x="6009525" y="1543702"/>
                <a:ext cx="5447903" cy="1033388"/>
                <a:chOff x="6012162" y="422278"/>
                <a:chExt cx="5447903" cy="1033388"/>
              </a:xfrm>
            </p:grpSpPr>
            <p:grpSp>
              <p:nvGrpSpPr>
                <p:cNvPr id="34" name="Group 33">
                  <a:extLst>
                    <a:ext uri="{FF2B5EF4-FFF2-40B4-BE49-F238E27FC236}">
                      <a16:creationId xmlns:a16="http://schemas.microsoft.com/office/drawing/2014/main" id="{7C6A12A9-950B-AC5D-BFF6-ECB9A6160127}"/>
                    </a:ext>
                  </a:extLst>
                </p:cNvPr>
                <p:cNvGrpSpPr/>
                <p:nvPr/>
              </p:nvGrpSpPr>
              <p:grpSpPr>
                <a:xfrm>
                  <a:off x="6493178" y="510980"/>
                  <a:ext cx="4966887" cy="944686"/>
                  <a:chOff x="6493178" y="510980"/>
                  <a:chExt cx="4966887" cy="944686"/>
                </a:xfrm>
              </p:grpSpPr>
              <p:sp>
                <p:nvSpPr>
                  <p:cNvPr id="36" name="Rectangle 35">
                    <a:extLst>
                      <a:ext uri="{FF2B5EF4-FFF2-40B4-BE49-F238E27FC236}">
                        <a16:creationId xmlns:a16="http://schemas.microsoft.com/office/drawing/2014/main" id="{BC13A32C-1B01-3CD3-23B9-3ADC06AB692B}"/>
                      </a:ext>
                    </a:extLst>
                  </p:cNvPr>
                  <p:cNvSpPr/>
                  <p:nvPr/>
                </p:nvSpPr>
                <p:spPr>
                  <a:xfrm>
                    <a:off x="6493178" y="510980"/>
                    <a:ext cx="4966887" cy="273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37" name="Rectangle 36">
                    <a:extLst>
                      <a:ext uri="{FF2B5EF4-FFF2-40B4-BE49-F238E27FC236}">
                        <a16:creationId xmlns:a16="http://schemas.microsoft.com/office/drawing/2014/main" id="{B99DE4D4-D259-DCDA-8C93-B88C599AE9A8}"/>
                      </a:ext>
                    </a:extLst>
                  </p:cNvPr>
                  <p:cNvSpPr/>
                  <p:nvPr/>
                </p:nvSpPr>
                <p:spPr>
                  <a:xfrm>
                    <a:off x="6493178" y="786032"/>
                    <a:ext cx="4385877" cy="669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182880" algn="l" defTabSz="914400" rtl="0" eaLnBrk="1" fontAlgn="auto" latinLnBrk="0" hangingPunct="1">
                      <a:lnSpc>
                        <a:spcPct val="100000"/>
                      </a:lnSpc>
                      <a:spcBef>
                        <a:spcPts val="0"/>
                      </a:spcBef>
                      <a:spcAft>
                        <a:spcPts val="0"/>
                      </a:spcAft>
                      <a:buClrTx/>
                      <a:buSzTx/>
                      <a:buFont typeface="Century Gothic" panose="020B0502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mj-lt"/>
                      <a:ea typeface="+mn-ea"/>
                      <a:cs typeface="Arial" panose="020B0604020202020204" pitchFamily="34" charset="0"/>
                    </a:endParaRPr>
                  </a:p>
                </p:txBody>
              </p:sp>
            </p:grpSp>
            <p:sp>
              <p:nvSpPr>
                <p:cNvPr id="35" name="Oval 34">
                  <a:extLst>
                    <a:ext uri="{FF2B5EF4-FFF2-40B4-BE49-F238E27FC236}">
                      <a16:creationId xmlns:a16="http://schemas.microsoft.com/office/drawing/2014/main" id="{7ABEE388-8213-152D-F01E-A3E8EC689069}"/>
                    </a:ext>
                  </a:extLst>
                </p:cNvPr>
                <p:cNvSpPr/>
                <p:nvPr/>
              </p:nvSpPr>
              <p:spPr>
                <a:xfrm>
                  <a:off x="6012162" y="422278"/>
                  <a:ext cx="170564" cy="170564"/>
                </a:xfrm>
                <a:prstGeom prst="ellipse">
                  <a:avLst/>
                </a:prstGeom>
                <a:solidFill>
                  <a:schemeClr val="bg1"/>
                </a:solidFill>
                <a:ln w="635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7CA73C92-205F-241A-28F5-B6CB287D37E3}"/>
                  </a:ext>
                </a:extLst>
              </p:cNvPr>
              <p:cNvGrpSpPr/>
              <p:nvPr/>
            </p:nvGrpSpPr>
            <p:grpSpPr>
              <a:xfrm>
                <a:off x="6009525" y="2671123"/>
                <a:ext cx="5973020" cy="968126"/>
                <a:chOff x="6012162" y="377475"/>
                <a:chExt cx="5973020" cy="968126"/>
              </a:xfrm>
            </p:grpSpPr>
            <p:grpSp>
              <p:nvGrpSpPr>
                <p:cNvPr id="39" name="Group 38">
                  <a:extLst>
                    <a:ext uri="{FF2B5EF4-FFF2-40B4-BE49-F238E27FC236}">
                      <a16:creationId xmlns:a16="http://schemas.microsoft.com/office/drawing/2014/main" id="{FFFD0D10-E230-9B4E-5679-F22F61370E75}"/>
                    </a:ext>
                  </a:extLst>
                </p:cNvPr>
                <p:cNvGrpSpPr/>
                <p:nvPr/>
              </p:nvGrpSpPr>
              <p:grpSpPr>
                <a:xfrm>
                  <a:off x="6493178" y="377475"/>
                  <a:ext cx="5492004" cy="968126"/>
                  <a:chOff x="6493178" y="377475"/>
                  <a:chExt cx="5492004" cy="968126"/>
                </a:xfrm>
              </p:grpSpPr>
              <p:sp>
                <p:nvSpPr>
                  <p:cNvPr id="41" name="Rectangle 40">
                    <a:extLst>
                      <a:ext uri="{FF2B5EF4-FFF2-40B4-BE49-F238E27FC236}">
                        <a16:creationId xmlns:a16="http://schemas.microsoft.com/office/drawing/2014/main" id="{0DBC0484-3BF7-DECD-0FBB-9B82E5F6CC05}"/>
                      </a:ext>
                    </a:extLst>
                  </p:cNvPr>
                  <p:cNvSpPr/>
                  <p:nvPr/>
                </p:nvSpPr>
                <p:spPr>
                  <a:xfrm>
                    <a:off x="6493178" y="377475"/>
                    <a:ext cx="5492004" cy="170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42" name="Rectangle 41">
                    <a:extLst>
                      <a:ext uri="{FF2B5EF4-FFF2-40B4-BE49-F238E27FC236}">
                        <a16:creationId xmlns:a16="http://schemas.microsoft.com/office/drawing/2014/main" id="{DAD3E95D-0C96-5A05-F267-83962D17EC5E}"/>
                      </a:ext>
                    </a:extLst>
                  </p:cNvPr>
                  <p:cNvSpPr/>
                  <p:nvPr/>
                </p:nvSpPr>
                <p:spPr>
                  <a:xfrm>
                    <a:off x="6493178" y="646406"/>
                    <a:ext cx="5151401" cy="699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40080" lvl="1" indent="-182880" defTabSz="914400">
                      <a:buFont typeface="Century Gothic" panose="020B0502020202020204" pitchFamily="34" charset="0"/>
                      <a:buChar char="›"/>
                      <a:defRPr/>
                    </a:pPr>
                    <a:endParaRPr kumimoji="0" lang="en-US" sz="1200" b="0" i="0" u="none" strike="noStrike" kern="1200" cap="none" spc="0" normalizeH="0" baseline="0" noProof="0" dirty="0">
                      <a:ln>
                        <a:noFill/>
                      </a:ln>
                      <a:solidFill>
                        <a:schemeClr val="bg1"/>
                      </a:solidFill>
                      <a:effectLst/>
                      <a:uLnTx/>
                      <a:uFillTx/>
                      <a:latin typeface="+mj-lt"/>
                      <a:ea typeface="+mn-ea"/>
                      <a:cs typeface="Arial" panose="020B0604020202020204" pitchFamily="34" charset="0"/>
                    </a:endParaRPr>
                  </a:p>
                  <a:p>
                    <a:pPr marL="182880" marR="0" lvl="0" indent="-182880" algn="l" defTabSz="914400" rtl="0" eaLnBrk="1" fontAlgn="auto" latinLnBrk="0" hangingPunct="1">
                      <a:lnSpc>
                        <a:spcPct val="100000"/>
                      </a:lnSpc>
                      <a:spcBef>
                        <a:spcPts val="0"/>
                      </a:spcBef>
                      <a:spcAft>
                        <a:spcPts val="0"/>
                      </a:spcAft>
                      <a:buClrTx/>
                      <a:buSzTx/>
                      <a:buFont typeface="Century Gothic" panose="020B0502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mj-lt"/>
                      <a:ea typeface="+mn-ea"/>
                      <a:cs typeface="Arial" panose="020B0604020202020204" pitchFamily="34" charset="0"/>
                    </a:endParaRPr>
                  </a:p>
                </p:txBody>
              </p:sp>
            </p:grpSp>
            <p:sp>
              <p:nvSpPr>
                <p:cNvPr id="40" name="Oval 39">
                  <a:extLst>
                    <a:ext uri="{FF2B5EF4-FFF2-40B4-BE49-F238E27FC236}">
                      <a16:creationId xmlns:a16="http://schemas.microsoft.com/office/drawing/2014/main" id="{5A2F8C14-F54E-0413-136A-147254651C7E}"/>
                    </a:ext>
                  </a:extLst>
                </p:cNvPr>
                <p:cNvSpPr/>
                <p:nvPr/>
              </p:nvSpPr>
              <p:spPr>
                <a:xfrm>
                  <a:off x="6012162" y="422278"/>
                  <a:ext cx="170564" cy="170564"/>
                </a:xfrm>
                <a:prstGeom prst="ellipse">
                  <a:avLst/>
                </a:prstGeom>
                <a:solidFill>
                  <a:schemeClr val="bg1"/>
                </a:solidFill>
                <a:ln w="635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sp>
            <p:nvSpPr>
              <p:cNvPr id="45" name="Oval 44">
                <a:extLst>
                  <a:ext uri="{FF2B5EF4-FFF2-40B4-BE49-F238E27FC236}">
                    <a16:creationId xmlns:a16="http://schemas.microsoft.com/office/drawing/2014/main" id="{6411AE13-1258-2CBB-F155-130C9D5CA460}"/>
                  </a:ext>
                </a:extLst>
              </p:cNvPr>
              <p:cNvSpPr/>
              <p:nvPr/>
            </p:nvSpPr>
            <p:spPr>
              <a:xfrm>
                <a:off x="6039480" y="4058896"/>
                <a:ext cx="170564" cy="170564"/>
              </a:xfrm>
              <a:prstGeom prst="ellipse">
                <a:avLst/>
              </a:prstGeom>
              <a:solidFill>
                <a:schemeClr val="bg1"/>
              </a:solidFill>
              <a:ln w="635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109A1A04-00A2-7A24-1189-4862EFB799ED}"/>
                  </a:ext>
                </a:extLst>
              </p:cNvPr>
              <p:cNvSpPr/>
              <p:nvPr/>
            </p:nvSpPr>
            <p:spPr>
              <a:xfrm>
                <a:off x="6039480" y="5281570"/>
                <a:ext cx="170564" cy="170564"/>
              </a:xfrm>
              <a:prstGeom prst="ellipse">
                <a:avLst/>
              </a:prstGeom>
              <a:solidFill>
                <a:schemeClr val="bg1"/>
              </a:solidFill>
              <a:ln w="635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grpSp>
      <p:sp>
        <p:nvSpPr>
          <p:cNvPr id="6" name="Rectangle 5">
            <a:extLst>
              <a:ext uri="{FF2B5EF4-FFF2-40B4-BE49-F238E27FC236}">
                <a16:creationId xmlns:a16="http://schemas.microsoft.com/office/drawing/2014/main" id="{0B5B3753-7BEE-F434-C855-DD0377407477}"/>
              </a:ext>
            </a:extLst>
          </p:cNvPr>
          <p:cNvSpPr/>
          <p:nvPr/>
        </p:nvSpPr>
        <p:spPr>
          <a:xfrm>
            <a:off x="2194490" y="310709"/>
            <a:ext cx="3351784" cy="6236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F8839ED9-4AC6-59BA-74AF-E72DCF699910}"/>
              </a:ext>
            </a:extLst>
          </p:cNvPr>
          <p:cNvSpPr>
            <a:spLocks noGrp="1"/>
          </p:cNvSpPr>
          <p:nvPr>
            <p:ph type="body" sz="quarter" idx="13"/>
          </p:nvPr>
        </p:nvSpPr>
        <p:spPr>
          <a:xfrm>
            <a:off x="2107006" y="522044"/>
            <a:ext cx="3483190" cy="1279087"/>
          </a:xfrm>
        </p:spPr>
        <p:txBody>
          <a:bodyPr anchor="ctr"/>
          <a:lstStyle/>
          <a:p>
            <a:pPr algn="ctr"/>
            <a:r>
              <a:rPr lang="en-US" sz="1500" b="1" dirty="0">
                <a:solidFill>
                  <a:schemeClr val="accent2">
                    <a:lumMod val="20000"/>
                    <a:lumOff val="80000"/>
                  </a:schemeClr>
                </a:solidFill>
              </a:rPr>
              <a:t>Take advantage of these tips &amp; best practices to help you grow as a programmer.  </a:t>
            </a:r>
          </a:p>
          <a:p>
            <a:pPr algn="ctr"/>
            <a:endParaRPr lang="en-US" sz="1500" b="1" dirty="0"/>
          </a:p>
          <a:p>
            <a:pPr algn="ctr"/>
            <a:r>
              <a:rPr lang="en-US" sz="1500" b="1" dirty="0">
                <a:solidFill>
                  <a:schemeClr val="accent2">
                    <a:lumMod val="20000"/>
                    <a:lumOff val="80000"/>
                  </a:schemeClr>
                </a:solidFill>
              </a:rPr>
              <a:t>They will help your code be more readable to your teammates &amp; save you hours in coding &amp; debugging!</a:t>
            </a:r>
          </a:p>
        </p:txBody>
      </p:sp>
      <p:pic>
        <p:nvPicPr>
          <p:cNvPr id="5" name="Picture 4" descr="A close up of a keyboard">
            <a:extLst>
              <a:ext uri="{FF2B5EF4-FFF2-40B4-BE49-F238E27FC236}">
                <a16:creationId xmlns:a16="http://schemas.microsoft.com/office/drawing/2014/main" id="{F1D0EB4F-AEE8-241B-2A90-8FB6F0B547A1}"/>
              </a:ext>
            </a:extLst>
          </p:cNvPr>
          <p:cNvPicPr>
            <a:picLocks noChangeAspect="1"/>
          </p:cNvPicPr>
          <p:nvPr/>
        </p:nvPicPr>
        <p:blipFill rotWithShape="1">
          <a:blip r:embed="rId3">
            <a:extLst>
              <a:ext uri="{28A0092B-C50C-407E-A947-70E740481C1C}">
                <a14:useLocalDpi xmlns:a14="http://schemas.microsoft.com/office/drawing/2010/main" val="0"/>
              </a:ext>
            </a:extLst>
          </a:blip>
          <a:srcRect l="40301"/>
          <a:stretch/>
        </p:blipFill>
        <p:spPr>
          <a:xfrm>
            <a:off x="2321809" y="2202808"/>
            <a:ext cx="3156464" cy="4236919"/>
          </a:xfrm>
          <a:prstGeom prst="rect">
            <a:avLst/>
          </a:prstGeom>
        </p:spPr>
      </p:pic>
      <p:pic>
        <p:nvPicPr>
          <p:cNvPr id="13" name="Picture 12">
            <a:extLst>
              <a:ext uri="{FF2B5EF4-FFF2-40B4-BE49-F238E27FC236}">
                <a16:creationId xmlns:a16="http://schemas.microsoft.com/office/drawing/2014/main" id="{BE849EE0-7E74-BBEE-3CC0-98DE77C4EC52}"/>
              </a:ext>
            </a:extLst>
          </p:cNvPr>
          <p:cNvPicPr>
            <a:picLocks noChangeAspect="1"/>
          </p:cNvPicPr>
          <p:nvPr/>
        </p:nvPicPr>
        <p:blipFill>
          <a:blip r:embed="rId4"/>
          <a:stretch>
            <a:fillRect/>
          </a:stretch>
        </p:blipFill>
        <p:spPr>
          <a:xfrm>
            <a:off x="2316819" y="2233413"/>
            <a:ext cx="3156464" cy="4199503"/>
          </a:xfrm>
          <a:prstGeom prst="rect">
            <a:avLst/>
          </a:prstGeom>
        </p:spPr>
      </p:pic>
    </p:spTree>
    <p:extLst>
      <p:ext uri="{BB962C8B-B14F-4D97-AF65-F5344CB8AC3E}">
        <p14:creationId xmlns:p14="http://schemas.microsoft.com/office/powerpoint/2010/main" val="3548370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073AC-9313-CBF0-B094-52F81809806A}"/>
              </a:ext>
            </a:extLst>
          </p:cNvPr>
          <p:cNvSpPr>
            <a:spLocks noGrp="1"/>
          </p:cNvSpPr>
          <p:nvPr>
            <p:ph type="title"/>
          </p:nvPr>
        </p:nvSpPr>
        <p:spPr>
          <a:xfrm>
            <a:off x="691186" y="918972"/>
            <a:ext cx="9469982" cy="1362456"/>
          </a:xfrm>
        </p:spPr>
        <p:txBody>
          <a:bodyPr>
            <a:noAutofit/>
          </a:bodyPr>
          <a:lstStyle/>
          <a:p>
            <a:r>
              <a:rPr lang="en-US" sz="8000" dirty="0">
                <a:solidFill>
                  <a:schemeClr val="bg2"/>
                </a:solidFill>
                <a:latin typeface="GENUINE" panose="00000400000000000000" pitchFamily="2" charset="2"/>
              </a:rPr>
              <a:t>Handy #1259 </a:t>
            </a:r>
            <a:br>
              <a:rPr lang="en-US" sz="8000" dirty="0">
                <a:solidFill>
                  <a:schemeClr val="bg2"/>
                </a:solidFill>
                <a:latin typeface="GENUINE" panose="00000400000000000000" pitchFamily="2" charset="2"/>
              </a:rPr>
            </a:br>
            <a:r>
              <a:rPr lang="en-US" sz="8000" dirty="0">
                <a:solidFill>
                  <a:schemeClr val="bg2"/>
                </a:solidFill>
                <a:latin typeface="GENUINE" panose="00000400000000000000" pitchFamily="2" charset="2"/>
              </a:rPr>
              <a:t>Code Team References!</a:t>
            </a:r>
            <a:endParaRPr lang="en-US" sz="8000" dirty="0">
              <a:solidFill>
                <a:schemeClr val="bg1"/>
              </a:solidFill>
              <a:latin typeface="GENUINE" panose="00000400000000000000" pitchFamily="2" charset="2"/>
            </a:endParaRPr>
          </a:p>
        </p:txBody>
      </p:sp>
      <p:pic>
        <p:nvPicPr>
          <p:cNvPr id="3" name="Picture 2">
            <a:extLst>
              <a:ext uri="{FF2B5EF4-FFF2-40B4-BE49-F238E27FC236}">
                <a16:creationId xmlns:a16="http://schemas.microsoft.com/office/drawing/2014/main" id="{1CFC454C-C18A-3989-EBE9-AB39B121A3C7}"/>
              </a:ext>
            </a:extLst>
          </p:cNvPr>
          <p:cNvPicPr>
            <a:picLocks noChangeAspect="1"/>
          </p:cNvPicPr>
          <p:nvPr/>
        </p:nvPicPr>
        <p:blipFill>
          <a:blip r:embed="rId2"/>
          <a:stretch>
            <a:fillRect/>
          </a:stretch>
        </p:blipFill>
        <p:spPr>
          <a:xfrm>
            <a:off x="691186" y="3016156"/>
            <a:ext cx="5170527" cy="2902679"/>
          </a:xfrm>
          <a:prstGeom prst="rect">
            <a:avLst/>
          </a:prstGeom>
        </p:spPr>
      </p:pic>
    </p:spTree>
    <p:extLst>
      <p:ext uri="{BB962C8B-B14F-4D97-AF65-F5344CB8AC3E}">
        <p14:creationId xmlns:p14="http://schemas.microsoft.com/office/powerpoint/2010/main" val="1606683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C78776-4E66-C39C-6D8A-9F0CA08ECB0A}"/>
              </a:ext>
            </a:extLst>
          </p:cNvPr>
          <p:cNvSpPr>
            <a:spLocks noGrp="1"/>
          </p:cNvSpPr>
          <p:nvPr>
            <p:ph type="sldNum" sz="quarter" idx="12"/>
          </p:nvPr>
        </p:nvSpPr>
        <p:spPr/>
        <p:txBody>
          <a:bodyPr/>
          <a:lstStyle/>
          <a:p>
            <a:fld id="{7E653CDB-E8DC-4D23-B7E7-79510F0CD256}" type="slidenum">
              <a:rPr lang="en-US" smtClean="0"/>
              <a:t>2</a:t>
            </a:fld>
            <a:endParaRPr lang="en-US" dirty="0"/>
          </a:p>
        </p:txBody>
      </p:sp>
      <p:sp>
        <p:nvSpPr>
          <p:cNvPr id="21" name="Oval 20">
            <a:extLst>
              <a:ext uri="{FF2B5EF4-FFF2-40B4-BE49-F238E27FC236}">
                <a16:creationId xmlns:a16="http://schemas.microsoft.com/office/drawing/2014/main" id="{46C867AA-BEC6-F060-A834-F6C1B1293768}"/>
              </a:ext>
            </a:extLst>
          </p:cNvPr>
          <p:cNvSpPr/>
          <p:nvPr/>
        </p:nvSpPr>
        <p:spPr>
          <a:xfrm>
            <a:off x="-1942154" y="-658419"/>
            <a:ext cx="4807608" cy="48076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F8839ED9-4AC6-59BA-74AF-E72DCF699910}"/>
              </a:ext>
            </a:extLst>
          </p:cNvPr>
          <p:cNvSpPr>
            <a:spLocks noGrp="1"/>
          </p:cNvSpPr>
          <p:nvPr>
            <p:ph type="body" sz="quarter" idx="13"/>
          </p:nvPr>
        </p:nvSpPr>
        <p:spPr>
          <a:xfrm>
            <a:off x="200477" y="2176923"/>
            <a:ext cx="4289223" cy="704088"/>
          </a:xfrm>
        </p:spPr>
        <p:txBody>
          <a:bodyPr/>
          <a:lstStyle/>
          <a:p>
            <a:r>
              <a:rPr lang="en-US" sz="1200" dirty="0">
                <a:solidFill>
                  <a:schemeClr val="bg1"/>
                </a:solidFill>
              </a:rPr>
              <a:t>This deck summarizes the introductory materials presented by Mr. Coursin to kick off the Team #1259 coding activities; especially focused on providing new students with a solid foundation of programming concepts.</a:t>
            </a:r>
          </a:p>
        </p:txBody>
      </p:sp>
      <p:sp>
        <p:nvSpPr>
          <p:cNvPr id="4" name="Title 3">
            <a:extLst>
              <a:ext uri="{FF2B5EF4-FFF2-40B4-BE49-F238E27FC236}">
                <a16:creationId xmlns:a16="http://schemas.microsoft.com/office/drawing/2014/main" id="{9E2ED93B-D538-B9EE-3033-DA967CB67169}"/>
              </a:ext>
            </a:extLst>
          </p:cNvPr>
          <p:cNvSpPr>
            <a:spLocks noGrp="1"/>
          </p:cNvSpPr>
          <p:nvPr>
            <p:ph type="title"/>
          </p:nvPr>
        </p:nvSpPr>
        <p:spPr>
          <a:xfrm>
            <a:off x="200477" y="304359"/>
            <a:ext cx="3568093" cy="2039112"/>
          </a:xfrm>
        </p:spPr>
        <p:txBody>
          <a:bodyPr>
            <a:normAutofit fontScale="90000"/>
          </a:bodyPr>
          <a:lstStyle/>
          <a:p>
            <a:r>
              <a:rPr lang="en-US" sz="5000" dirty="0">
                <a:solidFill>
                  <a:schemeClr val="bg1"/>
                </a:solidFill>
              </a:rPr>
              <a:t>#1259 </a:t>
            </a:r>
            <a:br>
              <a:rPr lang="en-US" sz="5000" dirty="0">
                <a:solidFill>
                  <a:schemeClr val="bg1"/>
                </a:solidFill>
              </a:rPr>
            </a:br>
            <a:r>
              <a:rPr lang="en-US" sz="5000" dirty="0">
                <a:solidFill>
                  <a:schemeClr val="bg1"/>
                </a:solidFill>
              </a:rPr>
              <a:t>CODE TEAM</a:t>
            </a:r>
            <a:br>
              <a:rPr lang="en-US" sz="5000" dirty="0">
                <a:solidFill>
                  <a:schemeClr val="bg1"/>
                </a:solidFill>
              </a:rPr>
            </a:br>
            <a:r>
              <a:rPr lang="en-US" sz="3600" dirty="0">
                <a:solidFill>
                  <a:schemeClr val="bg1"/>
                </a:solidFill>
              </a:rPr>
              <a:t>Getting Started</a:t>
            </a:r>
          </a:p>
        </p:txBody>
      </p:sp>
      <p:sp>
        <p:nvSpPr>
          <p:cNvPr id="218" name="Freeform: Shape 217">
            <a:extLst>
              <a:ext uri="{FF2B5EF4-FFF2-40B4-BE49-F238E27FC236}">
                <a16:creationId xmlns:a16="http://schemas.microsoft.com/office/drawing/2014/main" id="{590D49D0-331D-9005-98A9-3CF2980888E8}"/>
              </a:ext>
            </a:extLst>
          </p:cNvPr>
          <p:cNvSpPr/>
          <p:nvPr/>
        </p:nvSpPr>
        <p:spPr>
          <a:xfrm>
            <a:off x="1994127" y="190500"/>
            <a:ext cx="1074752" cy="204466"/>
          </a:xfrm>
          <a:custGeom>
            <a:avLst/>
            <a:gdLst>
              <a:gd name="connsiteX0" fmla="*/ 1046463 w 1074752"/>
              <a:gd name="connsiteY0" fmla="*/ 147886 h 204466"/>
              <a:gd name="connsiteX1" fmla="*/ 1074752 w 1074752"/>
              <a:gd name="connsiteY1" fmla="*/ 176177 h 204466"/>
              <a:gd name="connsiteX2" fmla="*/ 1046463 w 1074752"/>
              <a:gd name="connsiteY2" fmla="*/ 204466 h 204466"/>
              <a:gd name="connsiteX3" fmla="*/ 1018172 w 1074752"/>
              <a:gd name="connsiteY3" fmla="*/ 176177 h 204466"/>
              <a:gd name="connsiteX4" fmla="*/ 1046463 w 1074752"/>
              <a:gd name="connsiteY4" fmla="*/ 147886 h 204466"/>
              <a:gd name="connsiteX5" fmla="*/ 902465 w 1074752"/>
              <a:gd name="connsiteY5" fmla="*/ 147886 h 204466"/>
              <a:gd name="connsiteX6" fmla="*/ 930754 w 1074752"/>
              <a:gd name="connsiteY6" fmla="*/ 176177 h 204466"/>
              <a:gd name="connsiteX7" fmla="*/ 902465 w 1074752"/>
              <a:gd name="connsiteY7" fmla="*/ 204466 h 204466"/>
              <a:gd name="connsiteX8" fmla="*/ 874174 w 1074752"/>
              <a:gd name="connsiteY8" fmla="*/ 176177 h 204466"/>
              <a:gd name="connsiteX9" fmla="*/ 902465 w 1074752"/>
              <a:gd name="connsiteY9" fmla="*/ 147886 h 204466"/>
              <a:gd name="connsiteX10" fmla="*/ 754848 w 1074752"/>
              <a:gd name="connsiteY10" fmla="*/ 147886 h 204466"/>
              <a:gd name="connsiteX11" fmla="*/ 783137 w 1074752"/>
              <a:gd name="connsiteY11" fmla="*/ 176177 h 204466"/>
              <a:gd name="connsiteX12" fmla="*/ 754848 w 1074752"/>
              <a:gd name="connsiteY12" fmla="*/ 204466 h 204466"/>
              <a:gd name="connsiteX13" fmla="*/ 726557 w 1074752"/>
              <a:gd name="connsiteY13" fmla="*/ 176177 h 204466"/>
              <a:gd name="connsiteX14" fmla="*/ 754848 w 1074752"/>
              <a:gd name="connsiteY14" fmla="*/ 147886 h 204466"/>
              <a:gd name="connsiteX15" fmla="*/ 610848 w 1074752"/>
              <a:gd name="connsiteY15" fmla="*/ 147886 h 204466"/>
              <a:gd name="connsiteX16" fmla="*/ 639139 w 1074752"/>
              <a:gd name="connsiteY16" fmla="*/ 176177 h 204466"/>
              <a:gd name="connsiteX17" fmla="*/ 610848 w 1074752"/>
              <a:gd name="connsiteY17" fmla="*/ 204466 h 204466"/>
              <a:gd name="connsiteX18" fmla="*/ 582559 w 1074752"/>
              <a:gd name="connsiteY18" fmla="*/ 176177 h 204466"/>
              <a:gd name="connsiteX19" fmla="*/ 610848 w 1074752"/>
              <a:gd name="connsiteY19" fmla="*/ 147886 h 204466"/>
              <a:gd name="connsiteX20" fmla="*/ 463902 w 1074752"/>
              <a:gd name="connsiteY20" fmla="*/ 147886 h 204466"/>
              <a:gd name="connsiteX21" fmla="*/ 492193 w 1074752"/>
              <a:gd name="connsiteY21" fmla="*/ 176177 h 204466"/>
              <a:gd name="connsiteX22" fmla="*/ 463902 w 1074752"/>
              <a:gd name="connsiteY22" fmla="*/ 204466 h 204466"/>
              <a:gd name="connsiteX23" fmla="*/ 435613 w 1074752"/>
              <a:gd name="connsiteY23" fmla="*/ 176177 h 204466"/>
              <a:gd name="connsiteX24" fmla="*/ 463902 w 1074752"/>
              <a:gd name="connsiteY24" fmla="*/ 147886 h 204466"/>
              <a:gd name="connsiteX25" fmla="*/ 319906 w 1074752"/>
              <a:gd name="connsiteY25" fmla="*/ 147886 h 204466"/>
              <a:gd name="connsiteX26" fmla="*/ 348195 w 1074752"/>
              <a:gd name="connsiteY26" fmla="*/ 176177 h 204466"/>
              <a:gd name="connsiteX27" fmla="*/ 319906 w 1074752"/>
              <a:gd name="connsiteY27" fmla="*/ 204466 h 204466"/>
              <a:gd name="connsiteX28" fmla="*/ 291615 w 1074752"/>
              <a:gd name="connsiteY28" fmla="*/ 176177 h 204466"/>
              <a:gd name="connsiteX29" fmla="*/ 319906 w 1074752"/>
              <a:gd name="connsiteY29" fmla="*/ 147886 h 204466"/>
              <a:gd name="connsiteX30" fmla="*/ 172288 w 1074752"/>
              <a:gd name="connsiteY30" fmla="*/ 147886 h 204466"/>
              <a:gd name="connsiteX31" fmla="*/ 200577 w 1074752"/>
              <a:gd name="connsiteY31" fmla="*/ 176177 h 204466"/>
              <a:gd name="connsiteX32" fmla="*/ 172288 w 1074752"/>
              <a:gd name="connsiteY32" fmla="*/ 204466 h 204466"/>
              <a:gd name="connsiteX33" fmla="*/ 143998 w 1074752"/>
              <a:gd name="connsiteY33" fmla="*/ 176177 h 204466"/>
              <a:gd name="connsiteX34" fmla="*/ 172288 w 1074752"/>
              <a:gd name="connsiteY34" fmla="*/ 147886 h 204466"/>
              <a:gd name="connsiteX35" fmla="*/ 28289 w 1074752"/>
              <a:gd name="connsiteY35" fmla="*/ 147886 h 204466"/>
              <a:gd name="connsiteX36" fmla="*/ 56579 w 1074752"/>
              <a:gd name="connsiteY36" fmla="*/ 176177 h 204466"/>
              <a:gd name="connsiteX37" fmla="*/ 28289 w 1074752"/>
              <a:gd name="connsiteY37" fmla="*/ 204466 h 204466"/>
              <a:gd name="connsiteX38" fmla="*/ 0 w 1074752"/>
              <a:gd name="connsiteY38" fmla="*/ 176177 h 204466"/>
              <a:gd name="connsiteX39" fmla="*/ 28289 w 1074752"/>
              <a:gd name="connsiteY39" fmla="*/ 147886 h 204466"/>
              <a:gd name="connsiteX40" fmla="*/ 1046463 w 1074752"/>
              <a:gd name="connsiteY40" fmla="*/ 0 h 204466"/>
              <a:gd name="connsiteX41" fmla="*/ 1074752 w 1074752"/>
              <a:gd name="connsiteY41" fmla="*/ 28289 h 204466"/>
              <a:gd name="connsiteX42" fmla="*/ 1046463 w 1074752"/>
              <a:gd name="connsiteY42" fmla="*/ 56580 h 204466"/>
              <a:gd name="connsiteX43" fmla="*/ 1018172 w 1074752"/>
              <a:gd name="connsiteY43" fmla="*/ 28289 h 204466"/>
              <a:gd name="connsiteX44" fmla="*/ 1046463 w 1074752"/>
              <a:gd name="connsiteY44" fmla="*/ 0 h 204466"/>
              <a:gd name="connsiteX45" fmla="*/ 902465 w 1074752"/>
              <a:gd name="connsiteY45" fmla="*/ 0 h 204466"/>
              <a:gd name="connsiteX46" fmla="*/ 930754 w 1074752"/>
              <a:gd name="connsiteY46" fmla="*/ 28289 h 204466"/>
              <a:gd name="connsiteX47" fmla="*/ 902465 w 1074752"/>
              <a:gd name="connsiteY47" fmla="*/ 56580 h 204466"/>
              <a:gd name="connsiteX48" fmla="*/ 874174 w 1074752"/>
              <a:gd name="connsiteY48" fmla="*/ 28289 h 204466"/>
              <a:gd name="connsiteX49" fmla="*/ 902465 w 1074752"/>
              <a:gd name="connsiteY49" fmla="*/ 0 h 204466"/>
              <a:gd name="connsiteX50" fmla="*/ 754848 w 1074752"/>
              <a:gd name="connsiteY50" fmla="*/ 0 h 204466"/>
              <a:gd name="connsiteX51" fmla="*/ 783137 w 1074752"/>
              <a:gd name="connsiteY51" fmla="*/ 28289 h 204466"/>
              <a:gd name="connsiteX52" fmla="*/ 754848 w 1074752"/>
              <a:gd name="connsiteY52" fmla="*/ 56580 h 204466"/>
              <a:gd name="connsiteX53" fmla="*/ 726557 w 1074752"/>
              <a:gd name="connsiteY53" fmla="*/ 28289 h 204466"/>
              <a:gd name="connsiteX54" fmla="*/ 754848 w 1074752"/>
              <a:gd name="connsiteY54" fmla="*/ 0 h 204466"/>
              <a:gd name="connsiteX55" fmla="*/ 610851 w 1074752"/>
              <a:gd name="connsiteY55" fmla="*/ 0 h 204466"/>
              <a:gd name="connsiteX56" fmla="*/ 639140 w 1074752"/>
              <a:gd name="connsiteY56" fmla="*/ 28289 h 204466"/>
              <a:gd name="connsiteX57" fmla="*/ 610851 w 1074752"/>
              <a:gd name="connsiteY57" fmla="*/ 56580 h 204466"/>
              <a:gd name="connsiteX58" fmla="*/ 582560 w 1074752"/>
              <a:gd name="connsiteY58" fmla="*/ 28289 h 204466"/>
              <a:gd name="connsiteX59" fmla="*/ 610851 w 1074752"/>
              <a:gd name="connsiteY59" fmla="*/ 0 h 204466"/>
              <a:gd name="connsiteX60" fmla="*/ 463902 w 1074752"/>
              <a:gd name="connsiteY60" fmla="*/ 0 h 204466"/>
              <a:gd name="connsiteX61" fmla="*/ 492193 w 1074752"/>
              <a:gd name="connsiteY61" fmla="*/ 28289 h 204466"/>
              <a:gd name="connsiteX62" fmla="*/ 463902 w 1074752"/>
              <a:gd name="connsiteY62" fmla="*/ 56580 h 204466"/>
              <a:gd name="connsiteX63" fmla="*/ 435613 w 1074752"/>
              <a:gd name="connsiteY63" fmla="*/ 28289 h 204466"/>
              <a:gd name="connsiteX64" fmla="*/ 463902 w 1074752"/>
              <a:gd name="connsiteY64" fmla="*/ 0 h 204466"/>
              <a:gd name="connsiteX65" fmla="*/ 319906 w 1074752"/>
              <a:gd name="connsiteY65" fmla="*/ 0 h 204466"/>
              <a:gd name="connsiteX66" fmla="*/ 348195 w 1074752"/>
              <a:gd name="connsiteY66" fmla="*/ 28289 h 204466"/>
              <a:gd name="connsiteX67" fmla="*/ 319906 w 1074752"/>
              <a:gd name="connsiteY67" fmla="*/ 56580 h 204466"/>
              <a:gd name="connsiteX68" fmla="*/ 291615 w 1074752"/>
              <a:gd name="connsiteY68" fmla="*/ 28289 h 204466"/>
              <a:gd name="connsiteX69" fmla="*/ 319906 w 1074752"/>
              <a:gd name="connsiteY69" fmla="*/ 0 h 204466"/>
              <a:gd name="connsiteX70" fmla="*/ 172288 w 1074752"/>
              <a:gd name="connsiteY70" fmla="*/ 0 h 204466"/>
              <a:gd name="connsiteX71" fmla="*/ 200577 w 1074752"/>
              <a:gd name="connsiteY71" fmla="*/ 28289 h 204466"/>
              <a:gd name="connsiteX72" fmla="*/ 172288 w 1074752"/>
              <a:gd name="connsiteY72" fmla="*/ 56580 h 204466"/>
              <a:gd name="connsiteX73" fmla="*/ 143998 w 1074752"/>
              <a:gd name="connsiteY73" fmla="*/ 28289 h 204466"/>
              <a:gd name="connsiteX74" fmla="*/ 172288 w 1074752"/>
              <a:gd name="connsiteY74" fmla="*/ 0 h 204466"/>
              <a:gd name="connsiteX75" fmla="*/ 28289 w 1074752"/>
              <a:gd name="connsiteY75" fmla="*/ 0 h 204466"/>
              <a:gd name="connsiteX76" fmla="*/ 56579 w 1074752"/>
              <a:gd name="connsiteY76" fmla="*/ 28289 h 204466"/>
              <a:gd name="connsiteX77" fmla="*/ 28289 w 1074752"/>
              <a:gd name="connsiteY77" fmla="*/ 56580 h 204466"/>
              <a:gd name="connsiteX78" fmla="*/ 0 w 1074752"/>
              <a:gd name="connsiteY78" fmla="*/ 28289 h 204466"/>
              <a:gd name="connsiteX79" fmla="*/ 28289 w 1074752"/>
              <a:gd name="connsiteY79" fmla="*/ 0 h 20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074752" h="204466">
                <a:moveTo>
                  <a:pt x="1046463" y="147886"/>
                </a:moveTo>
                <a:cubicBezTo>
                  <a:pt x="1062014" y="147886"/>
                  <a:pt x="1074752" y="160622"/>
                  <a:pt x="1074752" y="176177"/>
                </a:cubicBezTo>
                <a:cubicBezTo>
                  <a:pt x="1074752" y="191863"/>
                  <a:pt x="1062014" y="204466"/>
                  <a:pt x="1046463" y="204466"/>
                </a:cubicBezTo>
                <a:cubicBezTo>
                  <a:pt x="1030775" y="204466"/>
                  <a:pt x="1018172" y="191729"/>
                  <a:pt x="1018172" y="176177"/>
                </a:cubicBezTo>
                <a:cubicBezTo>
                  <a:pt x="1018172" y="160622"/>
                  <a:pt x="1030908" y="147886"/>
                  <a:pt x="1046463" y="147886"/>
                </a:cubicBezTo>
                <a:close/>
                <a:moveTo>
                  <a:pt x="902465" y="147886"/>
                </a:moveTo>
                <a:cubicBezTo>
                  <a:pt x="918017" y="147886"/>
                  <a:pt x="930754" y="160622"/>
                  <a:pt x="930754" y="176177"/>
                </a:cubicBezTo>
                <a:cubicBezTo>
                  <a:pt x="930754" y="191863"/>
                  <a:pt x="918017" y="204466"/>
                  <a:pt x="902465" y="204466"/>
                </a:cubicBezTo>
                <a:cubicBezTo>
                  <a:pt x="886777" y="204466"/>
                  <a:pt x="874174" y="191729"/>
                  <a:pt x="874174" y="176177"/>
                </a:cubicBezTo>
                <a:cubicBezTo>
                  <a:pt x="874174" y="160622"/>
                  <a:pt x="886912" y="147886"/>
                  <a:pt x="902465" y="147886"/>
                </a:cubicBezTo>
                <a:close/>
                <a:moveTo>
                  <a:pt x="754848" y="147886"/>
                </a:moveTo>
                <a:cubicBezTo>
                  <a:pt x="770534" y="147886"/>
                  <a:pt x="783137" y="160622"/>
                  <a:pt x="783137" y="176177"/>
                </a:cubicBezTo>
                <a:cubicBezTo>
                  <a:pt x="783137" y="191863"/>
                  <a:pt x="770400" y="204466"/>
                  <a:pt x="754848" y="204466"/>
                </a:cubicBezTo>
                <a:cubicBezTo>
                  <a:pt x="739160" y="204466"/>
                  <a:pt x="726557" y="191729"/>
                  <a:pt x="726557" y="176177"/>
                </a:cubicBezTo>
                <a:cubicBezTo>
                  <a:pt x="726557" y="160622"/>
                  <a:pt x="739295" y="147886"/>
                  <a:pt x="754848" y="147886"/>
                </a:cubicBezTo>
                <a:close/>
                <a:moveTo>
                  <a:pt x="610848" y="147886"/>
                </a:moveTo>
                <a:cubicBezTo>
                  <a:pt x="626473" y="147886"/>
                  <a:pt x="639139" y="160552"/>
                  <a:pt x="639139" y="176177"/>
                </a:cubicBezTo>
                <a:cubicBezTo>
                  <a:pt x="639139" y="191800"/>
                  <a:pt x="626473" y="204466"/>
                  <a:pt x="610848" y="204466"/>
                </a:cubicBezTo>
                <a:cubicBezTo>
                  <a:pt x="595225" y="204466"/>
                  <a:pt x="582559" y="191800"/>
                  <a:pt x="582559" y="176177"/>
                </a:cubicBezTo>
                <a:cubicBezTo>
                  <a:pt x="582559" y="160552"/>
                  <a:pt x="595225" y="147886"/>
                  <a:pt x="610848" y="147886"/>
                </a:cubicBezTo>
                <a:close/>
                <a:moveTo>
                  <a:pt x="463902" y="147886"/>
                </a:moveTo>
                <a:cubicBezTo>
                  <a:pt x="479590" y="147886"/>
                  <a:pt x="492193" y="160622"/>
                  <a:pt x="492193" y="176177"/>
                </a:cubicBezTo>
                <a:cubicBezTo>
                  <a:pt x="492193" y="191863"/>
                  <a:pt x="479455" y="204466"/>
                  <a:pt x="463902" y="204466"/>
                </a:cubicBezTo>
                <a:cubicBezTo>
                  <a:pt x="448216" y="204466"/>
                  <a:pt x="435613" y="191729"/>
                  <a:pt x="435613" y="176177"/>
                </a:cubicBezTo>
                <a:cubicBezTo>
                  <a:pt x="435613" y="160622"/>
                  <a:pt x="448349" y="147886"/>
                  <a:pt x="463902" y="147886"/>
                </a:cubicBezTo>
                <a:close/>
                <a:moveTo>
                  <a:pt x="319906" y="147886"/>
                </a:moveTo>
                <a:cubicBezTo>
                  <a:pt x="335458" y="147886"/>
                  <a:pt x="348195" y="160622"/>
                  <a:pt x="348195" y="176177"/>
                </a:cubicBezTo>
                <a:cubicBezTo>
                  <a:pt x="348195" y="191863"/>
                  <a:pt x="335458" y="204466"/>
                  <a:pt x="319906" y="204466"/>
                </a:cubicBezTo>
                <a:cubicBezTo>
                  <a:pt x="304218" y="204466"/>
                  <a:pt x="291615" y="191729"/>
                  <a:pt x="291615" y="176177"/>
                </a:cubicBezTo>
                <a:cubicBezTo>
                  <a:pt x="291615" y="160622"/>
                  <a:pt x="304353" y="147886"/>
                  <a:pt x="319906" y="147886"/>
                </a:cubicBezTo>
                <a:close/>
                <a:moveTo>
                  <a:pt x="172288" y="147886"/>
                </a:moveTo>
                <a:cubicBezTo>
                  <a:pt x="187912" y="147886"/>
                  <a:pt x="200577" y="160552"/>
                  <a:pt x="200577" y="176177"/>
                </a:cubicBezTo>
                <a:cubicBezTo>
                  <a:pt x="200577" y="191800"/>
                  <a:pt x="187912" y="204466"/>
                  <a:pt x="172288" y="204466"/>
                </a:cubicBezTo>
                <a:cubicBezTo>
                  <a:pt x="156664" y="204466"/>
                  <a:pt x="143998" y="191800"/>
                  <a:pt x="143998" y="176177"/>
                </a:cubicBezTo>
                <a:cubicBezTo>
                  <a:pt x="143998" y="160552"/>
                  <a:pt x="156664" y="147886"/>
                  <a:pt x="172288" y="147886"/>
                </a:cubicBezTo>
                <a:close/>
                <a:moveTo>
                  <a:pt x="28289" y="147886"/>
                </a:moveTo>
                <a:cubicBezTo>
                  <a:pt x="43914" y="147886"/>
                  <a:pt x="56579" y="160552"/>
                  <a:pt x="56579" y="176177"/>
                </a:cubicBezTo>
                <a:cubicBezTo>
                  <a:pt x="56579" y="191800"/>
                  <a:pt x="43914" y="204466"/>
                  <a:pt x="28289" y="204466"/>
                </a:cubicBezTo>
                <a:cubicBezTo>
                  <a:pt x="12666" y="204466"/>
                  <a:pt x="0" y="191800"/>
                  <a:pt x="0" y="176177"/>
                </a:cubicBezTo>
                <a:cubicBezTo>
                  <a:pt x="0" y="160552"/>
                  <a:pt x="12666" y="147886"/>
                  <a:pt x="28289" y="147886"/>
                </a:cubicBezTo>
                <a:close/>
                <a:moveTo>
                  <a:pt x="1046463" y="0"/>
                </a:moveTo>
                <a:cubicBezTo>
                  <a:pt x="1062014" y="0"/>
                  <a:pt x="1074752" y="12738"/>
                  <a:pt x="1074752" y="28289"/>
                </a:cubicBezTo>
                <a:cubicBezTo>
                  <a:pt x="1074752" y="43977"/>
                  <a:pt x="1062014" y="56580"/>
                  <a:pt x="1046463" y="56580"/>
                </a:cubicBezTo>
                <a:cubicBezTo>
                  <a:pt x="1030775" y="56580"/>
                  <a:pt x="1018172" y="43843"/>
                  <a:pt x="1018172" y="28289"/>
                </a:cubicBezTo>
                <a:cubicBezTo>
                  <a:pt x="1018172" y="12603"/>
                  <a:pt x="1030908" y="0"/>
                  <a:pt x="1046463" y="0"/>
                </a:cubicBezTo>
                <a:close/>
                <a:moveTo>
                  <a:pt x="902465" y="0"/>
                </a:moveTo>
                <a:cubicBezTo>
                  <a:pt x="918017" y="0"/>
                  <a:pt x="930754" y="12738"/>
                  <a:pt x="930754" y="28289"/>
                </a:cubicBezTo>
                <a:cubicBezTo>
                  <a:pt x="930754" y="43977"/>
                  <a:pt x="918017" y="56580"/>
                  <a:pt x="902465" y="56580"/>
                </a:cubicBezTo>
                <a:cubicBezTo>
                  <a:pt x="886777" y="56580"/>
                  <a:pt x="874174" y="43843"/>
                  <a:pt x="874174" y="28289"/>
                </a:cubicBezTo>
                <a:cubicBezTo>
                  <a:pt x="874174" y="12738"/>
                  <a:pt x="886777" y="0"/>
                  <a:pt x="902465" y="0"/>
                </a:cubicBezTo>
                <a:close/>
                <a:moveTo>
                  <a:pt x="754848" y="0"/>
                </a:moveTo>
                <a:cubicBezTo>
                  <a:pt x="770534" y="0"/>
                  <a:pt x="783137" y="12738"/>
                  <a:pt x="783137" y="28289"/>
                </a:cubicBezTo>
                <a:cubicBezTo>
                  <a:pt x="783137" y="43977"/>
                  <a:pt x="770400" y="56580"/>
                  <a:pt x="754848" y="56580"/>
                </a:cubicBezTo>
                <a:cubicBezTo>
                  <a:pt x="739160" y="56580"/>
                  <a:pt x="726557" y="43843"/>
                  <a:pt x="726557" y="28289"/>
                </a:cubicBezTo>
                <a:cubicBezTo>
                  <a:pt x="726557" y="12738"/>
                  <a:pt x="739295" y="0"/>
                  <a:pt x="754848" y="0"/>
                </a:cubicBezTo>
                <a:close/>
                <a:moveTo>
                  <a:pt x="610851" y="0"/>
                </a:moveTo>
                <a:cubicBezTo>
                  <a:pt x="626403" y="0"/>
                  <a:pt x="639140" y="12738"/>
                  <a:pt x="639140" y="28289"/>
                </a:cubicBezTo>
                <a:cubicBezTo>
                  <a:pt x="639140" y="43977"/>
                  <a:pt x="626403" y="56580"/>
                  <a:pt x="610851" y="56580"/>
                </a:cubicBezTo>
                <a:cubicBezTo>
                  <a:pt x="595298" y="56580"/>
                  <a:pt x="582560" y="43843"/>
                  <a:pt x="582560" y="28289"/>
                </a:cubicBezTo>
                <a:cubicBezTo>
                  <a:pt x="582560" y="12603"/>
                  <a:pt x="595298" y="0"/>
                  <a:pt x="610851" y="0"/>
                </a:cubicBezTo>
                <a:close/>
                <a:moveTo>
                  <a:pt x="463902" y="0"/>
                </a:moveTo>
                <a:cubicBezTo>
                  <a:pt x="479590" y="0"/>
                  <a:pt x="492193" y="12738"/>
                  <a:pt x="492193" y="28289"/>
                </a:cubicBezTo>
                <a:cubicBezTo>
                  <a:pt x="492193" y="43977"/>
                  <a:pt x="479455" y="56580"/>
                  <a:pt x="463902" y="56580"/>
                </a:cubicBezTo>
                <a:cubicBezTo>
                  <a:pt x="448216" y="56580"/>
                  <a:pt x="435613" y="43843"/>
                  <a:pt x="435613" y="28289"/>
                </a:cubicBezTo>
                <a:cubicBezTo>
                  <a:pt x="435613" y="12738"/>
                  <a:pt x="448216" y="0"/>
                  <a:pt x="463902" y="0"/>
                </a:cubicBezTo>
                <a:close/>
                <a:moveTo>
                  <a:pt x="319906" y="0"/>
                </a:moveTo>
                <a:cubicBezTo>
                  <a:pt x="335458" y="0"/>
                  <a:pt x="348195" y="12738"/>
                  <a:pt x="348195" y="28289"/>
                </a:cubicBezTo>
                <a:cubicBezTo>
                  <a:pt x="348195" y="43977"/>
                  <a:pt x="335458" y="56580"/>
                  <a:pt x="319906" y="56580"/>
                </a:cubicBezTo>
                <a:cubicBezTo>
                  <a:pt x="304218" y="56580"/>
                  <a:pt x="291615" y="43843"/>
                  <a:pt x="291615" y="28289"/>
                </a:cubicBezTo>
                <a:cubicBezTo>
                  <a:pt x="291615" y="12603"/>
                  <a:pt x="304353" y="0"/>
                  <a:pt x="319906" y="0"/>
                </a:cubicBezTo>
                <a:close/>
                <a:moveTo>
                  <a:pt x="172288" y="0"/>
                </a:moveTo>
                <a:cubicBezTo>
                  <a:pt x="187841" y="0"/>
                  <a:pt x="200577" y="12738"/>
                  <a:pt x="200577" y="28289"/>
                </a:cubicBezTo>
                <a:cubicBezTo>
                  <a:pt x="200577" y="43977"/>
                  <a:pt x="187841" y="56580"/>
                  <a:pt x="172288" y="56580"/>
                </a:cubicBezTo>
                <a:cubicBezTo>
                  <a:pt x="156734" y="56580"/>
                  <a:pt x="143998" y="43843"/>
                  <a:pt x="143998" y="28289"/>
                </a:cubicBezTo>
                <a:cubicBezTo>
                  <a:pt x="143998" y="12603"/>
                  <a:pt x="156734" y="0"/>
                  <a:pt x="172288" y="0"/>
                </a:cubicBezTo>
                <a:close/>
                <a:moveTo>
                  <a:pt x="28289" y="0"/>
                </a:moveTo>
                <a:cubicBezTo>
                  <a:pt x="43843" y="0"/>
                  <a:pt x="56579" y="12738"/>
                  <a:pt x="56579" y="28289"/>
                </a:cubicBezTo>
                <a:cubicBezTo>
                  <a:pt x="56579" y="43977"/>
                  <a:pt x="43843" y="56580"/>
                  <a:pt x="28289" y="56580"/>
                </a:cubicBezTo>
                <a:cubicBezTo>
                  <a:pt x="12738" y="56580"/>
                  <a:pt x="0" y="43977"/>
                  <a:pt x="0" y="28289"/>
                </a:cubicBezTo>
                <a:cubicBezTo>
                  <a:pt x="0" y="12738"/>
                  <a:pt x="12738" y="0"/>
                  <a:pt x="28289" y="0"/>
                </a:cubicBezTo>
                <a:close/>
              </a:path>
            </a:pathLst>
          </a:custGeom>
          <a:solidFill>
            <a:schemeClr val="bg1"/>
          </a:solidFill>
          <a:ln w="9525" cap="flat">
            <a:noFill/>
            <a:prstDash val="solid"/>
            <a:miter/>
          </a:ln>
        </p:spPr>
        <p:txBody>
          <a:bodyPr wrap="square" rtlCol="0" anchor="ctr">
            <a:noAutofit/>
          </a:bodyPr>
          <a:lstStyle/>
          <a:p>
            <a:endParaRPr lang="en-US" dirty="0"/>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330250E6-2B9B-0794-2575-EAFD9641EA68}"/>
                  </a:ext>
                </a:extLst>
              </p:cNvPr>
              <p:cNvGraphicFramePr>
                <a:graphicFrameLocks noChangeAspect="1"/>
              </p:cNvGraphicFramePr>
              <p:nvPr>
                <p:extLst>
                  <p:ext uri="{D42A27DB-BD31-4B8C-83A1-F6EECF244321}">
                    <p14:modId xmlns:p14="http://schemas.microsoft.com/office/powerpoint/2010/main" val="3885684824"/>
                  </p:ext>
                </p:extLst>
              </p:nvPr>
            </p:nvGraphicFramePr>
            <p:xfrm>
              <a:off x="4405094" y="875114"/>
              <a:ext cx="7281953" cy="5418667"/>
            </p:xfrm>
            <a:graphic>
              <a:graphicData uri="http://schemas.microsoft.com/office/powerpoint/2016/summaryzoom">
                <psuz:summaryZm>
                  <psuz:summaryZmObj sectionId="{DBC9B858-EB21-4F1E-BEE5-109EC6A31BC8}">
                    <psuz:zmPr id="{D2B39610-F9BA-41DC-A2EC-83F8B4530B5A}" transitionDur="1000" showBg="0">
                      <p166:blipFill xmlns:p166="http://schemas.microsoft.com/office/powerpoint/2016/6/main">
                        <a:blip r:embed="rId2"/>
                        <a:stretch>
                          <a:fillRect/>
                        </a:stretch>
                      </p166:blipFill>
                      <p166:spPr xmlns:p166="http://schemas.microsoft.com/office/powerpoint/2016/6/main">
                        <a:xfrm>
                          <a:off x="696835" y="162560"/>
                          <a:ext cx="2889955" cy="1625600"/>
                        </a:xfrm>
                        <a:prstGeom prst="rect">
                          <a:avLst/>
                        </a:prstGeom>
                        <a:ln w="28575">
                          <a:solidFill>
                            <a:schemeClr val="bg1"/>
                          </a:solidFill>
                        </a:ln>
                      </p166:spPr>
                    </psuz:zmPr>
                  </psuz:summaryZmObj>
                  <psuz:summaryZmObj sectionId="{164CCA18-AE95-4C99-B43B-AA20AC8CB694}">
                    <psuz:zmPr id="{2DAD43E3-68A9-4251-910C-48BD5DB47014}" transitionDur="1000">
                      <p166:blipFill xmlns:p166="http://schemas.microsoft.com/office/powerpoint/2016/6/main">
                        <a:blip r:embed="rId3"/>
                        <a:stretch>
                          <a:fillRect/>
                        </a:stretch>
                      </p166:blipFill>
                      <p166:spPr xmlns:p166="http://schemas.microsoft.com/office/powerpoint/2016/6/main">
                        <a:xfrm>
                          <a:off x="3695163" y="162560"/>
                          <a:ext cx="2889955" cy="1625600"/>
                        </a:xfrm>
                        <a:prstGeom prst="rect">
                          <a:avLst/>
                        </a:prstGeom>
                        <a:ln w="28575">
                          <a:solidFill>
                            <a:schemeClr val="bg1"/>
                          </a:solidFill>
                        </a:ln>
                      </p166:spPr>
                    </psuz:zmPr>
                  </psuz:summaryZmObj>
                  <psuz:summaryZmObj sectionId="{FCDA3AE8-8C7D-4096-A013-8551005A33BF}">
                    <psuz:zmPr id="{70E74712-A6F1-423B-B853-868554D56799}" transitionDur="1000">
                      <p166:blipFill xmlns:p166="http://schemas.microsoft.com/office/powerpoint/2016/6/main">
                        <a:blip r:embed="rId4"/>
                        <a:stretch>
                          <a:fillRect/>
                        </a:stretch>
                      </p166:blipFill>
                      <p166:spPr xmlns:p166="http://schemas.microsoft.com/office/powerpoint/2016/6/main">
                        <a:xfrm>
                          <a:off x="696835" y="1896533"/>
                          <a:ext cx="2889955" cy="1625600"/>
                        </a:xfrm>
                        <a:prstGeom prst="rect">
                          <a:avLst/>
                        </a:prstGeom>
                        <a:ln w="28575">
                          <a:solidFill>
                            <a:schemeClr val="bg1"/>
                          </a:solidFill>
                        </a:ln>
                      </p166:spPr>
                    </psuz:zmPr>
                  </psuz:summaryZmObj>
                  <psuz:summaryZmObj sectionId="{B5157D18-8A7B-4034-A756-1850B368D3F1}">
                    <psuz:zmPr id="{6B5312B9-9085-4CE7-8217-FF8DFA46CF6E}" transitionDur="1000">
                      <p166:blipFill xmlns:p166="http://schemas.microsoft.com/office/powerpoint/2016/6/main">
                        <a:blip r:embed="rId5"/>
                        <a:stretch>
                          <a:fillRect/>
                        </a:stretch>
                      </p166:blipFill>
                      <p166:spPr xmlns:p166="http://schemas.microsoft.com/office/powerpoint/2016/6/main">
                        <a:xfrm>
                          <a:off x="3695163" y="1896533"/>
                          <a:ext cx="2889955" cy="1625600"/>
                        </a:xfrm>
                        <a:prstGeom prst="rect">
                          <a:avLst/>
                        </a:prstGeom>
                        <a:ln w="28575">
                          <a:solidFill>
                            <a:schemeClr val="bg1"/>
                          </a:solidFill>
                        </a:ln>
                      </p166:spPr>
                    </psuz:zmPr>
                  </psuz:summaryZmObj>
                  <psuz:summaryZmObj sectionId="{B93F29EC-E31B-4BF8-B35B-A23FF549291E}">
                    <psuz:zmPr id="{DE7C6B96-2F5F-407B-AB58-4845057EE7DE}" transitionDur="1000">
                      <p166:blipFill xmlns:p166="http://schemas.microsoft.com/office/powerpoint/2016/6/main">
                        <a:blip r:embed="rId6"/>
                        <a:stretch>
                          <a:fillRect/>
                        </a:stretch>
                      </p166:blipFill>
                      <p166:spPr xmlns:p166="http://schemas.microsoft.com/office/powerpoint/2016/6/main">
                        <a:xfrm>
                          <a:off x="696835" y="3630506"/>
                          <a:ext cx="2889955" cy="1625600"/>
                        </a:xfrm>
                        <a:prstGeom prst="rect">
                          <a:avLst/>
                        </a:prstGeom>
                        <a:ln w="28575">
                          <a:solidFill>
                            <a:schemeClr val="bg1"/>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330250E6-2B9B-0794-2575-EAFD9641EA68}"/>
                  </a:ext>
                </a:extLst>
              </p:cNvPr>
              <p:cNvGrpSpPr>
                <a:grpSpLocks noGrp="1" noUngrp="1" noRot="1" noChangeAspect="1" noMove="1" noResize="1"/>
              </p:cNvGrpSpPr>
              <p:nvPr/>
            </p:nvGrpSpPr>
            <p:grpSpPr>
              <a:xfrm>
                <a:off x="4405094" y="875114"/>
                <a:ext cx="7281953" cy="5418667"/>
                <a:chOff x="4405094" y="875114"/>
                <a:chExt cx="7281953" cy="5418667"/>
              </a:xfrm>
            </p:grpSpPr>
            <p:pic>
              <p:nvPicPr>
                <p:cNvPr id="7" name="Picture 7">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101929" y="1037674"/>
                  <a:ext cx="2889955" cy="1625600"/>
                </a:xfrm>
                <a:prstGeom prst="rect">
                  <a:avLst/>
                </a:prstGeom>
                <a:ln w="28575">
                  <a:solidFill>
                    <a:schemeClr val="bg1"/>
                  </a:solidFill>
                </a:ln>
              </p:spPr>
            </p:pic>
            <p:pic>
              <p:nvPicPr>
                <p:cNvPr id="8" name="Picture 8">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8100257" y="1037674"/>
                  <a:ext cx="2889955" cy="1625600"/>
                </a:xfrm>
                <a:prstGeom prst="rect">
                  <a:avLst/>
                </a:prstGeom>
                <a:ln w="28575">
                  <a:solidFill>
                    <a:schemeClr val="bg1"/>
                  </a:solidFill>
                </a:ln>
              </p:spPr>
            </p:pic>
            <p:pic>
              <p:nvPicPr>
                <p:cNvPr id="9" name="Picture 9">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5101929" y="2771647"/>
                  <a:ext cx="2889955" cy="1625600"/>
                </a:xfrm>
                <a:prstGeom prst="rect">
                  <a:avLst/>
                </a:prstGeom>
                <a:ln w="28575">
                  <a:solidFill>
                    <a:schemeClr val="bg1"/>
                  </a:solidFill>
                </a:ln>
              </p:spPr>
            </p:pic>
            <p:pic>
              <p:nvPicPr>
                <p:cNvPr id="10" name="Picture 10">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100257" y="2771647"/>
                  <a:ext cx="2889955" cy="1625600"/>
                </a:xfrm>
                <a:prstGeom prst="rect">
                  <a:avLst/>
                </a:prstGeom>
                <a:ln w="28575">
                  <a:solidFill>
                    <a:schemeClr val="bg1"/>
                  </a:solidFill>
                </a:ln>
              </p:spPr>
            </p:pic>
            <p:pic>
              <p:nvPicPr>
                <p:cNvPr id="16" name="Picture 16">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01929" y="4505620"/>
                  <a:ext cx="2889955" cy="1625600"/>
                </a:xfrm>
                <a:prstGeom prst="rect">
                  <a:avLst/>
                </a:prstGeom>
                <a:ln w="28575">
                  <a:solidFill>
                    <a:schemeClr val="bg1"/>
                  </a:solidFill>
                </a:ln>
              </p:spPr>
            </p:pic>
          </p:grpSp>
        </mc:Fallback>
      </mc:AlternateContent>
      <p:pic>
        <p:nvPicPr>
          <p:cNvPr id="6" name="Picture 2" descr="No photo description available.">
            <a:extLst>
              <a:ext uri="{FF2B5EF4-FFF2-40B4-BE49-F238E27FC236}">
                <a16:creationId xmlns:a16="http://schemas.microsoft.com/office/drawing/2014/main" id="{1B690B72-97FF-EC85-5828-CE0A20AA91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953" y="3183939"/>
            <a:ext cx="2360502" cy="236050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Single gear with solid fill">
            <a:extLst>
              <a:ext uri="{FF2B5EF4-FFF2-40B4-BE49-F238E27FC236}">
                <a16:creationId xmlns:a16="http://schemas.microsoft.com/office/drawing/2014/main" id="{A85C0EF2-D9CF-DA8A-B4BB-081E996FA1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08254" y="5261655"/>
            <a:ext cx="914400" cy="914400"/>
          </a:xfrm>
          <a:prstGeom prst="rect">
            <a:avLst/>
          </a:prstGeom>
        </p:spPr>
      </p:pic>
      <p:grpSp>
        <p:nvGrpSpPr>
          <p:cNvPr id="12" name="Group 11">
            <a:extLst>
              <a:ext uri="{FF2B5EF4-FFF2-40B4-BE49-F238E27FC236}">
                <a16:creationId xmlns:a16="http://schemas.microsoft.com/office/drawing/2014/main" id="{38F64FDD-B90E-8892-AB5E-E0EC929B3189}"/>
              </a:ext>
            </a:extLst>
          </p:cNvPr>
          <p:cNvGrpSpPr/>
          <p:nvPr/>
        </p:nvGrpSpPr>
        <p:grpSpPr>
          <a:xfrm>
            <a:off x="2912255" y="4991906"/>
            <a:ext cx="152477" cy="657282"/>
            <a:chOff x="5176512" y="3568414"/>
            <a:chExt cx="152477" cy="657282"/>
          </a:xfrm>
          <a:solidFill>
            <a:schemeClr val="accent2">
              <a:lumMod val="60000"/>
              <a:lumOff val="40000"/>
            </a:schemeClr>
          </a:solidFill>
        </p:grpSpPr>
        <p:sp>
          <p:nvSpPr>
            <p:cNvPr id="13" name="Freeform: Shape 12">
              <a:extLst>
                <a:ext uri="{FF2B5EF4-FFF2-40B4-BE49-F238E27FC236}">
                  <a16:creationId xmlns:a16="http://schemas.microsoft.com/office/drawing/2014/main" id="{F580BC86-A400-FDD6-D4C0-ABA69E3806D2}"/>
                </a:ext>
              </a:extLst>
            </p:cNvPr>
            <p:cNvSpPr/>
            <p:nvPr/>
          </p:nvSpPr>
          <p:spPr>
            <a:xfrm>
              <a:off x="5300414" y="3568414"/>
              <a:ext cx="28575" cy="657225"/>
            </a:xfrm>
            <a:custGeom>
              <a:avLst/>
              <a:gdLst>
                <a:gd name="connsiteX0" fmla="*/ 7144 w 28575"/>
                <a:gd name="connsiteY0" fmla="*/ 651415 h 657225"/>
                <a:gd name="connsiteX1" fmla="*/ 7144 w 28575"/>
                <a:gd name="connsiteY1" fmla="*/ 7144 h 657225"/>
                <a:gd name="connsiteX2" fmla="*/ 29242 w 28575"/>
                <a:gd name="connsiteY2" fmla="*/ 7144 h 657225"/>
                <a:gd name="connsiteX3" fmla="*/ 29242 w 28575"/>
                <a:gd name="connsiteY3" fmla="*/ 651415 h 657225"/>
              </a:gdLst>
              <a:ahLst/>
              <a:cxnLst>
                <a:cxn ang="0">
                  <a:pos x="connsiteX0" y="connsiteY0"/>
                </a:cxn>
                <a:cxn ang="0">
                  <a:pos x="connsiteX1" y="connsiteY1"/>
                </a:cxn>
                <a:cxn ang="0">
                  <a:pos x="connsiteX2" y="connsiteY2"/>
                </a:cxn>
                <a:cxn ang="0">
                  <a:pos x="connsiteX3" y="connsiteY3"/>
                </a:cxn>
              </a:cxnLst>
              <a:rect l="l" t="t" r="r" b="b"/>
              <a:pathLst>
                <a:path w="28575" h="657225">
                  <a:moveTo>
                    <a:pt x="7144" y="651415"/>
                  </a:moveTo>
                  <a:lnTo>
                    <a:pt x="7144" y="7144"/>
                  </a:lnTo>
                  <a:lnTo>
                    <a:pt x="29242" y="7144"/>
                  </a:lnTo>
                  <a:lnTo>
                    <a:pt x="29242" y="651415"/>
                  </a:ln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470F7701-AC3A-E20D-DC28-AD7FA30665BA}"/>
                </a:ext>
              </a:extLst>
            </p:cNvPr>
            <p:cNvSpPr/>
            <p:nvPr/>
          </p:nvSpPr>
          <p:spPr>
            <a:xfrm>
              <a:off x="5238451" y="3568444"/>
              <a:ext cx="28575" cy="657225"/>
            </a:xfrm>
            <a:custGeom>
              <a:avLst/>
              <a:gdLst>
                <a:gd name="connsiteX0" fmla="*/ 29242 w 28575"/>
                <a:gd name="connsiteY0" fmla="*/ 7144 h 657225"/>
                <a:gd name="connsiteX1" fmla="*/ 29242 w 28575"/>
                <a:gd name="connsiteY1" fmla="*/ 651415 h 657225"/>
                <a:gd name="connsiteX2" fmla="*/ 7144 w 28575"/>
                <a:gd name="connsiteY2" fmla="*/ 651415 h 657225"/>
                <a:gd name="connsiteX3" fmla="*/ 7144 w 28575"/>
                <a:gd name="connsiteY3" fmla="*/ 7144 h 657225"/>
              </a:gdLst>
              <a:ahLst/>
              <a:cxnLst>
                <a:cxn ang="0">
                  <a:pos x="connsiteX0" y="connsiteY0"/>
                </a:cxn>
                <a:cxn ang="0">
                  <a:pos x="connsiteX1" y="connsiteY1"/>
                </a:cxn>
                <a:cxn ang="0">
                  <a:pos x="connsiteX2" y="connsiteY2"/>
                </a:cxn>
                <a:cxn ang="0">
                  <a:pos x="connsiteX3" y="connsiteY3"/>
                </a:cxn>
              </a:cxnLst>
              <a:rect l="l" t="t" r="r" b="b"/>
              <a:pathLst>
                <a:path w="28575" h="657225">
                  <a:moveTo>
                    <a:pt x="29242" y="7144"/>
                  </a:moveTo>
                  <a:lnTo>
                    <a:pt x="29242" y="651415"/>
                  </a:lnTo>
                  <a:lnTo>
                    <a:pt x="7144" y="651415"/>
                  </a:lnTo>
                  <a:lnTo>
                    <a:pt x="7144" y="7144"/>
                  </a:ln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67E3E01-3B59-15F5-BECA-1939E4F87AA9}"/>
                </a:ext>
              </a:extLst>
            </p:cNvPr>
            <p:cNvSpPr/>
            <p:nvPr/>
          </p:nvSpPr>
          <p:spPr>
            <a:xfrm>
              <a:off x="5176512" y="3568471"/>
              <a:ext cx="28575" cy="657225"/>
            </a:xfrm>
            <a:custGeom>
              <a:avLst/>
              <a:gdLst>
                <a:gd name="connsiteX0" fmla="*/ 29242 w 28575"/>
                <a:gd name="connsiteY0" fmla="*/ 7144 h 657225"/>
                <a:gd name="connsiteX1" fmla="*/ 29242 w 28575"/>
                <a:gd name="connsiteY1" fmla="*/ 651415 h 657225"/>
                <a:gd name="connsiteX2" fmla="*/ 7144 w 28575"/>
                <a:gd name="connsiteY2" fmla="*/ 651415 h 657225"/>
                <a:gd name="connsiteX3" fmla="*/ 7144 w 28575"/>
                <a:gd name="connsiteY3" fmla="*/ 7144 h 657225"/>
              </a:gdLst>
              <a:ahLst/>
              <a:cxnLst>
                <a:cxn ang="0">
                  <a:pos x="connsiteX0" y="connsiteY0"/>
                </a:cxn>
                <a:cxn ang="0">
                  <a:pos x="connsiteX1" y="connsiteY1"/>
                </a:cxn>
                <a:cxn ang="0">
                  <a:pos x="connsiteX2" y="connsiteY2"/>
                </a:cxn>
                <a:cxn ang="0">
                  <a:pos x="connsiteX3" y="connsiteY3"/>
                </a:cxn>
              </a:cxnLst>
              <a:rect l="l" t="t" r="r" b="b"/>
              <a:pathLst>
                <a:path w="28575" h="657225">
                  <a:moveTo>
                    <a:pt x="29242" y="7144"/>
                  </a:moveTo>
                  <a:lnTo>
                    <a:pt x="29242" y="651415"/>
                  </a:lnTo>
                  <a:lnTo>
                    <a:pt x="7144" y="651415"/>
                  </a:lnTo>
                  <a:lnTo>
                    <a:pt x="7144" y="7144"/>
                  </a:lnTo>
                  <a:close/>
                </a:path>
              </a:pathLst>
            </a:custGeom>
            <a:grpFill/>
            <a:ln w="9525" cap="flat">
              <a:noFill/>
              <a:prstDash val="solid"/>
              <a:miter/>
            </a:ln>
          </p:spPr>
          <p:txBody>
            <a:bodyPr rtlCol="0" anchor="ctr"/>
            <a:lstStyle/>
            <a:p>
              <a:endParaRPr lang="en-US" dirty="0"/>
            </a:p>
          </p:txBody>
        </p:sp>
      </p:grpSp>
      <p:sp>
        <p:nvSpPr>
          <p:cNvPr id="18" name="Text Placeholder 3">
            <a:extLst>
              <a:ext uri="{FF2B5EF4-FFF2-40B4-BE49-F238E27FC236}">
                <a16:creationId xmlns:a16="http://schemas.microsoft.com/office/drawing/2014/main" id="{5815CF4C-C2FB-31A5-A639-F253DFBE9E0C}"/>
              </a:ext>
            </a:extLst>
          </p:cNvPr>
          <p:cNvSpPr txBox="1">
            <a:spLocks/>
          </p:cNvSpPr>
          <p:nvPr/>
        </p:nvSpPr>
        <p:spPr>
          <a:xfrm>
            <a:off x="9748711" y="6410728"/>
            <a:ext cx="6342570" cy="153925"/>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Font typeface="Arial" panose="020B0604020202020204" pitchFamily="34" charset="0"/>
              <a:buNone/>
              <a:defRPr sz="900" kern="1200">
                <a:solidFill>
                  <a:schemeClr val="tx2">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900" kern="1200">
                <a:solidFill>
                  <a:schemeClr val="tx2">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2">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900" kern="1200">
                <a:solidFill>
                  <a:schemeClr val="tx2">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900" kern="1200">
                <a:solidFill>
                  <a:schemeClr val="tx2">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Click each section to quickly navigate</a:t>
            </a:r>
          </a:p>
        </p:txBody>
      </p:sp>
    </p:spTree>
    <p:extLst>
      <p:ext uri="{BB962C8B-B14F-4D97-AF65-F5344CB8AC3E}">
        <p14:creationId xmlns:p14="http://schemas.microsoft.com/office/powerpoint/2010/main" val="2790850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DD748C-7ECF-C4ED-6CD1-E560EC5163FA}"/>
              </a:ext>
            </a:extLst>
          </p:cNvPr>
          <p:cNvSpPr>
            <a:spLocks noGrp="1"/>
          </p:cNvSpPr>
          <p:nvPr>
            <p:ph type="title"/>
          </p:nvPr>
        </p:nvSpPr>
        <p:spPr>
          <a:xfrm rot="16200000">
            <a:off x="-1823205" y="2822949"/>
            <a:ext cx="5682781" cy="1362456"/>
          </a:xfrm>
        </p:spPr>
        <p:txBody>
          <a:bodyPr/>
          <a:lstStyle/>
          <a:p>
            <a:r>
              <a:rPr lang="en-US" b="1" dirty="0">
                <a:solidFill>
                  <a:schemeClr val="bg1"/>
                </a:solidFill>
              </a:rPr>
              <a:t>Other Team References</a:t>
            </a:r>
          </a:p>
        </p:txBody>
      </p:sp>
      <p:grpSp>
        <p:nvGrpSpPr>
          <p:cNvPr id="7" name="Group 6">
            <a:extLst>
              <a:ext uri="{FF2B5EF4-FFF2-40B4-BE49-F238E27FC236}">
                <a16:creationId xmlns:a16="http://schemas.microsoft.com/office/drawing/2014/main" id="{9F812AD6-445D-A5CA-59BF-3465CA90EA3D}"/>
              </a:ext>
            </a:extLst>
          </p:cNvPr>
          <p:cNvGrpSpPr/>
          <p:nvPr/>
        </p:nvGrpSpPr>
        <p:grpSpPr>
          <a:xfrm>
            <a:off x="1699414" y="464266"/>
            <a:ext cx="10206197" cy="4479516"/>
            <a:chOff x="2230824" y="1059643"/>
            <a:chExt cx="6990582" cy="4599136"/>
          </a:xfrm>
        </p:grpSpPr>
        <p:grpSp>
          <p:nvGrpSpPr>
            <p:cNvPr id="33" name="Group 32">
              <a:extLst>
                <a:ext uri="{FF2B5EF4-FFF2-40B4-BE49-F238E27FC236}">
                  <a16:creationId xmlns:a16="http://schemas.microsoft.com/office/drawing/2014/main" id="{C9F19A6D-44C9-CF59-6E18-B414C55CF939}"/>
                </a:ext>
              </a:extLst>
            </p:cNvPr>
            <p:cNvGrpSpPr/>
            <p:nvPr/>
          </p:nvGrpSpPr>
          <p:grpSpPr>
            <a:xfrm>
              <a:off x="2230824" y="1059643"/>
              <a:ext cx="6990582" cy="1000613"/>
              <a:chOff x="1137432" y="609678"/>
              <a:chExt cx="6990582" cy="1000613"/>
            </a:xfrm>
            <a:effectLst>
              <a:outerShdw blurRad="50800" dist="38100" algn="l" rotWithShape="0">
                <a:prstClr val="black">
                  <a:alpha val="15000"/>
                </a:prstClr>
              </a:outerShdw>
            </a:effectLst>
          </p:grpSpPr>
          <p:grpSp>
            <p:nvGrpSpPr>
              <p:cNvPr id="36" name="Group 35">
                <a:extLst>
                  <a:ext uri="{FF2B5EF4-FFF2-40B4-BE49-F238E27FC236}">
                    <a16:creationId xmlns:a16="http://schemas.microsoft.com/office/drawing/2014/main" id="{761D0E4B-B007-BCE5-F56F-11D5741D6A1B}"/>
                  </a:ext>
                </a:extLst>
              </p:cNvPr>
              <p:cNvGrpSpPr/>
              <p:nvPr/>
            </p:nvGrpSpPr>
            <p:grpSpPr>
              <a:xfrm>
                <a:off x="1137432" y="609678"/>
                <a:ext cx="6990582" cy="1000613"/>
                <a:chOff x="4294910" y="775855"/>
                <a:chExt cx="6990582" cy="1000613"/>
              </a:xfrm>
            </p:grpSpPr>
            <p:sp>
              <p:nvSpPr>
                <p:cNvPr id="38" name="Rectangle: Rounded Corners 37">
                  <a:extLst>
                    <a:ext uri="{FF2B5EF4-FFF2-40B4-BE49-F238E27FC236}">
                      <a16:creationId xmlns:a16="http://schemas.microsoft.com/office/drawing/2014/main" id="{05FB3B13-03CE-5451-3903-37366E5120D2}"/>
                    </a:ext>
                  </a:extLst>
                </p:cNvPr>
                <p:cNvSpPr/>
                <p:nvPr/>
              </p:nvSpPr>
              <p:spPr>
                <a:xfrm>
                  <a:off x="4294910" y="775856"/>
                  <a:ext cx="6990582" cy="1000612"/>
                </a:xfrm>
                <a:prstGeom prst="roundRect">
                  <a:avLst>
                    <a:gd name="adj" fmla="val 7507"/>
                  </a:avLst>
                </a:prstGeom>
                <a:solidFill>
                  <a:schemeClr val="bg1">
                    <a:lumMod val="95000"/>
                  </a:schemeClr>
                </a:solidFill>
                <a:ln>
                  <a:solidFill>
                    <a:schemeClr val="bg1"/>
                  </a:solid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DE07D027-E318-292C-CDE8-0DD68EB8AEC4}"/>
                    </a:ext>
                  </a:extLst>
                </p:cNvPr>
                <p:cNvSpPr/>
                <p:nvPr/>
              </p:nvSpPr>
              <p:spPr>
                <a:xfrm>
                  <a:off x="4294910" y="775855"/>
                  <a:ext cx="1757365" cy="763797"/>
                </a:xfrm>
                <a:custGeom>
                  <a:avLst/>
                  <a:gdLst>
                    <a:gd name="connsiteX0" fmla="*/ 90832 w 1524541"/>
                    <a:gd name="connsiteY0" fmla="*/ 0 h 835314"/>
                    <a:gd name="connsiteX1" fmla="*/ 1524541 w 1524541"/>
                    <a:gd name="connsiteY1" fmla="*/ 0 h 835314"/>
                    <a:gd name="connsiteX2" fmla="*/ 1043224 w 1524541"/>
                    <a:gd name="connsiteY2" fmla="*/ 835314 h 835314"/>
                    <a:gd name="connsiteX3" fmla="*/ 0 w 1524541"/>
                    <a:gd name="connsiteY3" fmla="*/ 835314 h 835314"/>
                    <a:gd name="connsiteX4" fmla="*/ 0 w 1524541"/>
                    <a:gd name="connsiteY4" fmla="*/ 90832 h 835314"/>
                    <a:gd name="connsiteX5" fmla="*/ 90832 w 1524541"/>
                    <a:gd name="connsiteY5" fmla="*/ 0 h 83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541" h="835314">
                      <a:moveTo>
                        <a:pt x="90832" y="0"/>
                      </a:moveTo>
                      <a:lnTo>
                        <a:pt x="1524541" y="0"/>
                      </a:lnTo>
                      <a:lnTo>
                        <a:pt x="1043224" y="835314"/>
                      </a:lnTo>
                      <a:lnTo>
                        <a:pt x="0" y="835314"/>
                      </a:lnTo>
                      <a:lnTo>
                        <a:pt x="0" y="90832"/>
                      </a:lnTo>
                      <a:cubicBezTo>
                        <a:pt x="0" y="40667"/>
                        <a:pt x="40667" y="0"/>
                        <a:pt x="90832" y="0"/>
                      </a:cubicBezTo>
                      <a:close/>
                    </a:path>
                  </a:pathLst>
                </a:custGeom>
                <a:solidFill>
                  <a:srgbClr val="FF0000"/>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789BE893-F945-1AD0-17E0-E3274BF2F050}"/>
                  </a:ext>
                </a:extLst>
              </p:cNvPr>
              <p:cNvSpPr txBox="1"/>
              <p:nvPr/>
            </p:nvSpPr>
            <p:spPr>
              <a:xfrm>
                <a:off x="1666442" y="816133"/>
                <a:ext cx="695749" cy="410794"/>
              </a:xfrm>
              <a:prstGeom prst="rect">
                <a:avLst/>
              </a:prstGeom>
              <a:noFill/>
            </p:spPr>
            <p:txBody>
              <a:bodyPr wrap="square" rtlCol="0" anchor="ctr">
                <a:spAutoFit/>
              </a:bodyPr>
              <a:lstStyle/>
              <a:p>
                <a:pPr algn="ctr" defTabSz="914400">
                  <a:defRPr/>
                </a:pPr>
                <a:r>
                  <a:rPr lang="en-US" sz="2000" b="1" dirty="0">
                    <a:solidFill>
                      <a:schemeClr val="bg1"/>
                    </a:solidFill>
                    <a:latin typeface="Arial" panose="020B0604020202020204" pitchFamily="34" charset="0"/>
                    <a:cs typeface="Arial" panose="020B0604020202020204" pitchFamily="34" charset="0"/>
                  </a:rPr>
                  <a:t>01</a:t>
                </a:r>
                <a:endParaRPr lang="en-IN" sz="2000" b="1" dirty="0">
                  <a:solidFill>
                    <a:schemeClr val="bg1"/>
                  </a:solidFill>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4D9B53E4-0169-94FC-AE16-FF8CE512D5AA}"/>
                </a:ext>
              </a:extLst>
            </p:cNvPr>
            <p:cNvGrpSpPr/>
            <p:nvPr/>
          </p:nvGrpSpPr>
          <p:grpSpPr>
            <a:xfrm>
              <a:off x="2230824" y="2259151"/>
              <a:ext cx="6990582" cy="1000613"/>
              <a:chOff x="1137432" y="609678"/>
              <a:chExt cx="6990582" cy="1000613"/>
            </a:xfrm>
            <a:effectLst>
              <a:outerShdw blurRad="50800" dist="38100" algn="l" rotWithShape="0">
                <a:prstClr val="black">
                  <a:alpha val="15000"/>
                </a:prstClr>
              </a:outerShdw>
            </a:effectLst>
          </p:grpSpPr>
          <p:grpSp>
            <p:nvGrpSpPr>
              <p:cNvPr id="29" name="Group 28">
                <a:extLst>
                  <a:ext uri="{FF2B5EF4-FFF2-40B4-BE49-F238E27FC236}">
                    <a16:creationId xmlns:a16="http://schemas.microsoft.com/office/drawing/2014/main" id="{1DF14C13-80C1-CD37-8A18-81DD86D977AD}"/>
                  </a:ext>
                </a:extLst>
              </p:cNvPr>
              <p:cNvGrpSpPr/>
              <p:nvPr/>
            </p:nvGrpSpPr>
            <p:grpSpPr>
              <a:xfrm>
                <a:off x="1137432" y="609678"/>
                <a:ext cx="6990582" cy="1000613"/>
                <a:chOff x="4294910" y="775855"/>
                <a:chExt cx="6990582" cy="1000613"/>
              </a:xfrm>
            </p:grpSpPr>
            <p:sp>
              <p:nvSpPr>
                <p:cNvPr id="31" name="Rectangle: Rounded Corners 30">
                  <a:extLst>
                    <a:ext uri="{FF2B5EF4-FFF2-40B4-BE49-F238E27FC236}">
                      <a16:creationId xmlns:a16="http://schemas.microsoft.com/office/drawing/2014/main" id="{6E8222ED-E438-966E-E135-678F31C8314F}"/>
                    </a:ext>
                  </a:extLst>
                </p:cNvPr>
                <p:cNvSpPr/>
                <p:nvPr/>
              </p:nvSpPr>
              <p:spPr>
                <a:xfrm>
                  <a:off x="4294910" y="775856"/>
                  <a:ext cx="6990582" cy="1000612"/>
                </a:xfrm>
                <a:prstGeom prst="roundRect">
                  <a:avLst>
                    <a:gd name="adj" fmla="val 7507"/>
                  </a:avLst>
                </a:prstGeom>
                <a:solidFill>
                  <a:schemeClr val="bg1">
                    <a:lumMod val="95000"/>
                  </a:schemeClr>
                </a:solidFill>
                <a:ln>
                  <a:solidFill>
                    <a:schemeClr val="bg1"/>
                  </a:solid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80312051-A49B-BDB9-9821-A8790DB57A0A}"/>
                    </a:ext>
                  </a:extLst>
                </p:cNvPr>
                <p:cNvSpPr/>
                <p:nvPr/>
              </p:nvSpPr>
              <p:spPr>
                <a:xfrm>
                  <a:off x="4294910" y="775855"/>
                  <a:ext cx="1757365" cy="763797"/>
                </a:xfrm>
                <a:custGeom>
                  <a:avLst/>
                  <a:gdLst>
                    <a:gd name="connsiteX0" fmla="*/ 90832 w 1524541"/>
                    <a:gd name="connsiteY0" fmla="*/ 0 h 835314"/>
                    <a:gd name="connsiteX1" fmla="*/ 1524541 w 1524541"/>
                    <a:gd name="connsiteY1" fmla="*/ 0 h 835314"/>
                    <a:gd name="connsiteX2" fmla="*/ 1043224 w 1524541"/>
                    <a:gd name="connsiteY2" fmla="*/ 835314 h 835314"/>
                    <a:gd name="connsiteX3" fmla="*/ 0 w 1524541"/>
                    <a:gd name="connsiteY3" fmla="*/ 835314 h 835314"/>
                    <a:gd name="connsiteX4" fmla="*/ 0 w 1524541"/>
                    <a:gd name="connsiteY4" fmla="*/ 90832 h 835314"/>
                    <a:gd name="connsiteX5" fmla="*/ 90832 w 1524541"/>
                    <a:gd name="connsiteY5" fmla="*/ 0 h 83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541" h="835314">
                      <a:moveTo>
                        <a:pt x="90832" y="0"/>
                      </a:moveTo>
                      <a:lnTo>
                        <a:pt x="1524541" y="0"/>
                      </a:lnTo>
                      <a:lnTo>
                        <a:pt x="1043224" y="835314"/>
                      </a:lnTo>
                      <a:lnTo>
                        <a:pt x="0" y="835314"/>
                      </a:lnTo>
                      <a:lnTo>
                        <a:pt x="0" y="90832"/>
                      </a:lnTo>
                      <a:cubicBezTo>
                        <a:pt x="0" y="40667"/>
                        <a:pt x="40667" y="0"/>
                        <a:pt x="90832" y="0"/>
                      </a:cubicBezTo>
                      <a:close/>
                    </a:path>
                  </a:pathLst>
                </a:custGeom>
                <a:solidFill>
                  <a:schemeClr val="accent2">
                    <a:lumMod val="50000"/>
                  </a:schemeClr>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9B76B4DD-5A7A-05A4-FAB2-95248866067C}"/>
                  </a:ext>
                </a:extLst>
              </p:cNvPr>
              <p:cNvSpPr txBox="1"/>
              <p:nvPr/>
            </p:nvSpPr>
            <p:spPr>
              <a:xfrm>
                <a:off x="1666442" y="801689"/>
                <a:ext cx="695749" cy="410794"/>
              </a:xfrm>
              <a:prstGeom prst="rect">
                <a:avLst/>
              </a:prstGeom>
              <a:noFill/>
            </p:spPr>
            <p:txBody>
              <a:bodyPr wrap="square" rtlCol="0" anchor="ctr">
                <a:spAutoFit/>
              </a:bodyPr>
              <a:lstStyle/>
              <a:p>
                <a:pPr algn="ctr" defTabSz="914400">
                  <a:defRPr/>
                </a:pPr>
                <a:r>
                  <a:rPr lang="en-US" sz="2000" b="1" dirty="0">
                    <a:solidFill>
                      <a:schemeClr val="bg1"/>
                    </a:solidFill>
                    <a:latin typeface="Arial" panose="020B0604020202020204" pitchFamily="34" charset="0"/>
                    <a:cs typeface="Arial" panose="020B0604020202020204" pitchFamily="34" charset="0"/>
                  </a:rPr>
                  <a:t>02</a:t>
                </a:r>
                <a:endParaRPr lang="en-IN" sz="2000" b="1" dirty="0">
                  <a:solidFill>
                    <a:schemeClr val="bg1"/>
                  </a:solidFill>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2C6FD773-225F-35A8-A6EC-CB71B744BC1E}"/>
                </a:ext>
              </a:extLst>
            </p:cNvPr>
            <p:cNvGrpSpPr/>
            <p:nvPr/>
          </p:nvGrpSpPr>
          <p:grpSpPr>
            <a:xfrm>
              <a:off x="2230824" y="3458659"/>
              <a:ext cx="6990582" cy="1000613"/>
              <a:chOff x="1137432" y="609678"/>
              <a:chExt cx="6990582" cy="1000613"/>
            </a:xfrm>
            <a:effectLst>
              <a:outerShdw blurRad="50800" dist="38100" algn="l" rotWithShape="0">
                <a:prstClr val="black">
                  <a:alpha val="15000"/>
                </a:prstClr>
              </a:outerShdw>
            </a:effectLst>
          </p:grpSpPr>
          <p:grpSp>
            <p:nvGrpSpPr>
              <p:cNvPr id="22" name="Group 21">
                <a:extLst>
                  <a:ext uri="{FF2B5EF4-FFF2-40B4-BE49-F238E27FC236}">
                    <a16:creationId xmlns:a16="http://schemas.microsoft.com/office/drawing/2014/main" id="{B52652E9-D70D-BEB3-939B-CB20706BC93F}"/>
                  </a:ext>
                </a:extLst>
              </p:cNvPr>
              <p:cNvGrpSpPr/>
              <p:nvPr/>
            </p:nvGrpSpPr>
            <p:grpSpPr>
              <a:xfrm>
                <a:off x="1137432" y="609678"/>
                <a:ext cx="6990582" cy="1000613"/>
                <a:chOff x="4294910" y="775855"/>
                <a:chExt cx="6990582" cy="1000613"/>
              </a:xfrm>
            </p:grpSpPr>
            <p:sp>
              <p:nvSpPr>
                <p:cNvPr id="24" name="Rectangle: Rounded Corners 23">
                  <a:extLst>
                    <a:ext uri="{FF2B5EF4-FFF2-40B4-BE49-F238E27FC236}">
                      <a16:creationId xmlns:a16="http://schemas.microsoft.com/office/drawing/2014/main" id="{007FA32F-77AF-ADBC-0CEC-150B299D9A56}"/>
                    </a:ext>
                  </a:extLst>
                </p:cNvPr>
                <p:cNvSpPr/>
                <p:nvPr/>
              </p:nvSpPr>
              <p:spPr>
                <a:xfrm>
                  <a:off x="4294910" y="775856"/>
                  <a:ext cx="6990582" cy="1000612"/>
                </a:xfrm>
                <a:prstGeom prst="roundRect">
                  <a:avLst>
                    <a:gd name="adj" fmla="val 7507"/>
                  </a:avLst>
                </a:prstGeom>
                <a:solidFill>
                  <a:schemeClr val="bg1">
                    <a:lumMod val="95000"/>
                  </a:schemeClr>
                </a:solidFill>
                <a:ln>
                  <a:solidFill>
                    <a:schemeClr val="bg1"/>
                  </a:solid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C27E06D7-F055-77FA-7F95-942F9E2627B7}"/>
                    </a:ext>
                  </a:extLst>
                </p:cNvPr>
                <p:cNvSpPr/>
                <p:nvPr/>
              </p:nvSpPr>
              <p:spPr>
                <a:xfrm>
                  <a:off x="4294910" y="775855"/>
                  <a:ext cx="1757365" cy="763797"/>
                </a:xfrm>
                <a:custGeom>
                  <a:avLst/>
                  <a:gdLst>
                    <a:gd name="connsiteX0" fmla="*/ 90832 w 1524541"/>
                    <a:gd name="connsiteY0" fmla="*/ 0 h 835314"/>
                    <a:gd name="connsiteX1" fmla="*/ 1524541 w 1524541"/>
                    <a:gd name="connsiteY1" fmla="*/ 0 h 835314"/>
                    <a:gd name="connsiteX2" fmla="*/ 1043224 w 1524541"/>
                    <a:gd name="connsiteY2" fmla="*/ 835314 h 835314"/>
                    <a:gd name="connsiteX3" fmla="*/ 0 w 1524541"/>
                    <a:gd name="connsiteY3" fmla="*/ 835314 h 835314"/>
                    <a:gd name="connsiteX4" fmla="*/ 0 w 1524541"/>
                    <a:gd name="connsiteY4" fmla="*/ 90832 h 835314"/>
                    <a:gd name="connsiteX5" fmla="*/ 90832 w 1524541"/>
                    <a:gd name="connsiteY5" fmla="*/ 0 h 83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541" h="835314">
                      <a:moveTo>
                        <a:pt x="90832" y="0"/>
                      </a:moveTo>
                      <a:lnTo>
                        <a:pt x="1524541" y="0"/>
                      </a:lnTo>
                      <a:lnTo>
                        <a:pt x="1043224" y="835314"/>
                      </a:lnTo>
                      <a:lnTo>
                        <a:pt x="0" y="835314"/>
                      </a:lnTo>
                      <a:lnTo>
                        <a:pt x="0" y="90832"/>
                      </a:lnTo>
                      <a:cubicBezTo>
                        <a:pt x="0" y="40667"/>
                        <a:pt x="40667" y="0"/>
                        <a:pt x="90832" y="0"/>
                      </a:cubicBezTo>
                      <a:close/>
                    </a:path>
                  </a:pathLst>
                </a:custGeom>
                <a:solidFill>
                  <a:srgbClr val="FF0000"/>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31970672-CE9D-B688-6B64-C875FBE25F40}"/>
                  </a:ext>
                </a:extLst>
              </p:cNvPr>
              <p:cNvSpPr txBox="1"/>
              <p:nvPr/>
            </p:nvSpPr>
            <p:spPr>
              <a:xfrm>
                <a:off x="1666442" y="801689"/>
                <a:ext cx="695749" cy="410794"/>
              </a:xfrm>
              <a:prstGeom prst="rect">
                <a:avLst/>
              </a:prstGeom>
              <a:noFill/>
            </p:spPr>
            <p:txBody>
              <a:bodyPr wrap="square" rtlCol="0" anchor="ctr">
                <a:spAutoFit/>
              </a:bodyPr>
              <a:lstStyle/>
              <a:p>
                <a:pPr algn="ctr" defTabSz="914400">
                  <a:defRPr/>
                </a:pPr>
                <a:r>
                  <a:rPr lang="en-US" sz="2000" b="1" dirty="0">
                    <a:solidFill>
                      <a:schemeClr val="bg1"/>
                    </a:solidFill>
                    <a:latin typeface="Arial" panose="020B0604020202020204" pitchFamily="34" charset="0"/>
                    <a:cs typeface="Arial" panose="020B0604020202020204" pitchFamily="34" charset="0"/>
                  </a:rPr>
                  <a:t>03</a:t>
                </a:r>
                <a:endParaRPr lang="en-IN" sz="2000" b="1" dirty="0">
                  <a:solidFill>
                    <a:schemeClr val="bg1"/>
                  </a:solidFill>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4D1D350E-0C89-7E6B-9B5F-B27D82845EC2}"/>
                </a:ext>
              </a:extLst>
            </p:cNvPr>
            <p:cNvGrpSpPr/>
            <p:nvPr/>
          </p:nvGrpSpPr>
          <p:grpSpPr>
            <a:xfrm>
              <a:off x="2230824" y="4658166"/>
              <a:ext cx="6990582" cy="1000613"/>
              <a:chOff x="1137432" y="609678"/>
              <a:chExt cx="6990582" cy="1000613"/>
            </a:xfrm>
            <a:effectLst>
              <a:outerShdw blurRad="50800" dist="38100" algn="l" rotWithShape="0">
                <a:prstClr val="black">
                  <a:alpha val="15000"/>
                </a:prstClr>
              </a:outerShdw>
            </a:effectLst>
          </p:grpSpPr>
          <p:grpSp>
            <p:nvGrpSpPr>
              <p:cNvPr id="15" name="Group 14">
                <a:extLst>
                  <a:ext uri="{FF2B5EF4-FFF2-40B4-BE49-F238E27FC236}">
                    <a16:creationId xmlns:a16="http://schemas.microsoft.com/office/drawing/2014/main" id="{5E0F080E-7115-05EC-83E4-CC64ED6AEAF3}"/>
                  </a:ext>
                </a:extLst>
              </p:cNvPr>
              <p:cNvGrpSpPr/>
              <p:nvPr/>
            </p:nvGrpSpPr>
            <p:grpSpPr>
              <a:xfrm>
                <a:off x="1137432" y="609678"/>
                <a:ext cx="6990582" cy="1000613"/>
                <a:chOff x="4294910" y="775855"/>
                <a:chExt cx="6990582" cy="1000613"/>
              </a:xfrm>
            </p:grpSpPr>
            <p:sp>
              <p:nvSpPr>
                <p:cNvPr id="17" name="Rectangle: Rounded Corners 16">
                  <a:extLst>
                    <a:ext uri="{FF2B5EF4-FFF2-40B4-BE49-F238E27FC236}">
                      <a16:creationId xmlns:a16="http://schemas.microsoft.com/office/drawing/2014/main" id="{F3A24CA0-4D20-80DA-94E6-35FE7FC50FD0}"/>
                    </a:ext>
                  </a:extLst>
                </p:cNvPr>
                <p:cNvSpPr/>
                <p:nvPr/>
              </p:nvSpPr>
              <p:spPr>
                <a:xfrm>
                  <a:off x="4294910" y="775856"/>
                  <a:ext cx="6990582" cy="1000612"/>
                </a:xfrm>
                <a:prstGeom prst="roundRect">
                  <a:avLst>
                    <a:gd name="adj" fmla="val 7507"/>
                  </a:avLst>
                </a:prstGeom>
                <a:solidFill>
                  <a:schemeClr val="bg1">
                    <a:lumMod val="95000"/>
                  </a:schemeClr>
                </a:solidFill>
                <a:ln>
                  <a:solidFill>
                    <a:schemeClr val="bg1"/>
                  </a:solid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2B7E18AA-DE0A-215E-B72D-7EE3479BD6E2}"/>
                    </a:ext>
                  </a:extLst>
                </p:cNvPr>
                <p:cNvSpPr/>
                <p:nvPr/>
              </p:nvSpPr>
              <p:spPr>
                <a:xfrm>
                  <a:off x="4294910" y="775855"/>
                  <a:ext cx="1757365" cy="763797"/>
                </a:xfrm>
                <a:custGeom>
                  <a:avLst/>
                  <a:gdLst>
                    <a:gd name="connsiteX0" fmla="*/ 90832 w 1524541"/>
                    <a:gd name="connsiteY0" fmla="*/ 0 h 835314"/>
                    <a:gd name="connsiteX1" fmla="*/ 1524541 w 1524541"/>
                    <a:gd name="connsiteY1" fmla="*/ 0 h 835314"/>
                    <a:gd name="connsiteX2" fmla="*/ 1043224 w 1524541"/>
                    <a:gd name="connsiteY2" fmla="*/ 835314 h 835314"/>
                    <a:gd name="connsiteX3" fmla="*/ 0 w 1524541"/>
                    <a:gd name="connsiteY3" fmla="*/ 835314 h 835314"/>
                    <a:gd name="connsiteX4" fmla="*/ 0 w 1524541"/>
                    <a:gd name="connsiteY4" fmla="*/ 90832 h 835314"/>
                    <a:gd name="connsiteX5" fmla="*/ 90832 w 1524541"/>
                    <a:gd name="connsiteY5" fmla="*/ 0 h 83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541" h="835314">
                      <a:moveTo>
                        <a:pt x="90832" y="0"/>
                      </a:moveTo>
                      <a:lnTo>
                        <a:pt x="1524541" y="0"/>
                      </a:lnTo>
                      <a:lnTo>
                        <a:pt x="1043224" y="835314"/>
                      </a:lnTo>
                      <a:lnTo>
                        <a:pt x="0" y="835314"/>
                      </a:lnTo>
                      <a:lnTo>
                        <a:pt x="0" y="90832"/>
                      </a:lnTo>
                      <a:cubicBezTo>
                        <a:pt x="0" y="40667"/>
                        <a:pt x="40667" y="0"/>
                        <a:pt x="90832" y="0"/>
                      </a:cubicBezTo>
                      <a:close/>
                    </a:path>
                  </a:pathLst>
                </a:custGeom>
                <a:solidFill>
                  <a:schemeClr val="accent2">
                    <a:lumMod val="50000"/>
                  </a:schemeClr>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38FE207D-A8CC-4C19-39B6-53FEBECCBAC4}"/>
                  </a:ext>
                </a:extLst>
              </p:cNvPr>
              <p:cNvSpPr txBox="1"/>
              <p:nvPr/>
            </p:nvSpPr>
            <p:spPr>
              <a:xfrm>
                <a:off x="1666442" y="801689"/>
                <a:ext cx="695749" cy="410794"/>
              </a:xfrm>
              <a:prstGeom prst="rect">
                <a:avLst/>
              </a:prstGeom>
              <a:noFill/>
            </p:spPr>
            <p:txBody>
              <a:bodyPr wrap="square" rtlCol="0" anchor="ctr">
                <a:spAutoFit/>
              </a:bodyPr>
              <a:lstStyle/>
              <a:p>
                <a:pPr algn="ctr" defTabSz="914400">
                  <a:defRPr/>
                </a:pPr>
                <a:r>
                  <a:rPr lang="en-US" sz="2000" b="1" dirty="0">
                    <a:solidFill>
                      <a:schemeClr val="bg1"/>
                    </a:solidFill>
                    <a:latin typeface="Arial" panose="020B0604020202020204" pitchFamily="34" charset="0"/>
                    <a:cs typeface="Arial" panose="020B0604020202020204" pitchFamily="34" charset="0"/>
                  </a:rPr>
                  <a:t>04</a:t>
                </a:r>
                <a:endParaRPr lang="en-IN" sz="2000" b="1" dirty="0">
                  <a:solidFill>
                    <a:schemeClr val="bg1"/>
                  </a:solidFill>
                  <a:latin typeface="Arial" panose="020B0604020202020204" pitchFamily="34" charset="0"/>
                  <a:cs typeface="Arial" panose="020B0604020202020204" pitchFamily="34" charset="0"/>
                </a:endParaRPr>
              </a:p>
            </p:txBody>
          </p:sp>
        </p:grpSp>
      </p:grpSp>
      <p:sp>
        <p:nvSpPr>
          <p:cNvPr id="40" name="TextBox 39">
            <a:extLst>
              <a:ext uri="{FF2B5EF4-FFF2-40B4-BE49-F238E27FC236}">
                <a16:creationId xmlns:a16="http://schemas.microsoft.com/office/drawing/2014/main" id="{91FC8CD3-C43E-21F4-A758-A622D1B66A15}"/>
              </a:ext>
            </a:extLst>
          </p:cNvPr>
          <p:cNvSpPr txBox="1"/>
          <p:nvPr/>
        </p:nvSpPr>
        <p:spPr>
          <a:xfrm>
            <a:off x="4259904" y="480685"/>
            <a:ext cx="6103188" cy="369332"/>
          </a:xfrm>
          <a:prstGeom prst="rect">
            <a:avLst/>
          </a:prstGeom>
          <a:noFill/>
        </p:spPr>
        <p:txBody>
          <a:bodyPr wrap="square">
            <a:spAutoFit/>
          </a:bodyPr>
          <a:lstStyle/>
          <a:p>
            <a:r>
              <a:rPr lang="en-US" dirty="0">
                <a:hlinkClick r:id="rId2"/>
              </a:rPr>
              <a:t>Technical Resources | FIRST (firstinspires.org)</a:t>
            </a:r>
            <a:endParaRPr lang="en-US" dirty="0"/>
          </a:p>
        </p:txBody>
      </p:sp>
      <p:sp>
        <p:nvSpPr>
          <p:cNvPr id="41" name="TextBox 40">
            <a:extLst>
              <a:ext uri="{FF2B5EF4-FFF2-40B4-BE49-F238E27FC236}">
                <a16:creationId xmlns:a16="http://schemas.microsoft.com/office/drawing/2014/main" id="{8E926E33-8DCA-54F3-4A1D-3A11686869D7}"/>
              </a:ext>
            </a:extLst>
          </p:cNvPr>
          <p:cNvSpPr txBox="1"/>
          <p:nvPr/>
        </p:nvSpPr>
        <p:spPr>
          <a:xfrm>
            <a:off x="4262338" y="1619133"/>
            <a:ext cx="7219825" cy="646331"/>
          </a:xfrm>
          <a:prstGeom prst="rect">
            <a:avLst/>
          </a:prstGeom>
          <a:noFill/>
        </p:spPr>
        <p:txBody>
          <a:bodyPr wrap="square">
            <a:spAutoFit/>
          </a:bodyPr>
          <a:lstStyle/>
          <a:p>
            <a:pPr algn="l"/>
            <a:r>
              <a:rPr lang="en-US" b="0" i="0" u="none" strike="noStrike" dirty="0">
                <a:solidFill>
                  <a:srgbClr val="428BCA"/>
                </a:solidFill>
                <a:effectLst/>
                <a:latin typeface="Arial" panose="020B0604020202020204" pitchFamily="34" charset="0"/>
                <a:hlinkClick r:id="rId3"/>
              </a:rPr>
              <a:t>Control System and Programming Documentation (WPLib)</a:t>
            </a:r>
            <a:r>
              <a:rPr lang="en-US" b="0" i="0" dirty="0">
                <a:solidFill>
                  <a:srgbClr val="333333"/>
                </a:solidFill>
                <a:effectLst/>
                <a:latin typeface="Arial" panose="020B0604020202020204" pitchFamily="34" charset="0"/>
              </a:rPr>
              <a:t> </a:t>
            </a:r>
          </a:p>
          <a:p>
            <a:pPr algn="l"/>
            <a:r>
              <a:rPr lang="en-US" b="0" i="0" dirty="0">
                <a:effectLst/>
                <a:latin typeface="Arial" panose="020B0604020202020204" pitchFamily="34" charset="0"/>
              </a:rPr>
              <a:t> Resources to help with wiring and programming your robot.</a:t>
            </a:r>
          </a:p>
        </p:txBody>
      </p:sp>
      <p:sp>
        <p:nvSpPr>
          <p:cNvPr id="42" name="TextBox 41">
            <a:extLst>
              <a:ext uri="{FF2B5EF4-FFF2-40B4-BE49-F238E27FC236}">
                <a16:creationId xmlns:a16="http://schemas.microsoft.com/office/drawing/2014/main" id="{5896E206-61FB-D112-5C97-F0CAE587D3C5}"/>
              </a:ext>
            </a:extLst>
          </p:cNvPr>
          <p:cNvSpPr txBox="1"/>
          <p:nvPr/>
        </p:nvSpPr>
        <p:spPr>
          <a:xfrm>
            <a:off x="4259904" y="2826514"/>
            <a:ext cx="7516832" cy="923330"/>
          </a:xfrm>
          <a:prstGeom prst="rect">
            <a:avLst/>
          </a:prstGeom>
          <a:noFill/>
        </p:spPr>
        <p:txBody>
          <a:bodyPr wrap="square">
            <a:spAutoFit/>
          </a:bodyPr>
          <a:lstStyle/>
          <a:p>
            <a:pPr algn="l"/>
            <a:r>
              <a:rPr lang="en-US" b="0" i="0" u="sng" dirty="0">
                <a:solidFill>
                  <a:srgbClr val="2A6496"/>
                </a:solidFill>
                <a:effectLst/>
                <a:latin typeface="Arial" panose="020B0604020202020204" pitchFamily="34" charset="0"/>
                <a:hlinkClick r:id="rId4"/>
              </a:rPr>
              <a:t>Programming 101</a:t>
            </a:r>
            <a:r>
              <a:rPr lang="en-US" b="0" i="0" dirty="0">
                <a:solidFill>
                  <a:srgbClr val="333333"/>
                </a:solidFill>
                <a:effectLst/>
                <a:latin typeface="Arial" panose="020B0604020202020204" pitchFamily="34" charset="0"/>
              </a:rPr>
              <a:t> </a:t>
            </a:r>
            <a:endParaRPr lang="en-US" dirty="0">
              <a:solidFill>
                <a:srgbClr val="333333"/>
              </a:solidFill>
              <a:latin typeface="Arial" panose="020B0604020202020204" pitchFamily="34" charset="0"/>
            </a:endParaRPr>
          </a:p>
          <a:p>
            <a:pPr algn="l"/>
            <a:r>
              <a:rPr lang="en-US" b="0" i="0" dirty="0">
                <a:effectLst/>
                <a:latin typeface="Arial" panose="020B0604020202020204" pitchFamily="34" charset="0"/>
              </a:rPr>
              <a:t>This resource covers the basics of programming in </a:t>
            </a:r>
            <a:r>
              <a:rPr lang="en-US" b="0" i="1" dirty="0">
                <a:effectLst/>
                <a:latin typeface="Arial" panose="020B0604020202020204" pitchFamily="34" charset="0"/>
              </a:rPr>
              <a:t>FIRST </a:t>
            </a:r>
            <a:r>
              <a:rPr lang="en-US" b="0" i="0" dirty="0">
                <a:effectLst/>
                <a:latin typeface="Arial" panose="020B0604020202020204" pitchFamily="34" charset="0"/>
              </a:rPr>
              <a:t>Robotics Competition. It covers C++, Java/Kotlin, and LabVIEW.</a:t>
            </a:r>
          </a:p>
        </p:txBody>
      </p:sp>
      <p:sp>
        <p:nvSpPr>
          <p:cNvPr id="43" name="Rectangle: Rounded Corners 42">
            <a:extLst>
              <a:ext uri="{FF2B5EF4-FFF2-40B4-BE49-F238E27FC236}">
                <a16:creationId xmlns:a16="http://schemas.microsoft.com/office/drawing/2014/main" id="{EC5CB4B7-142E-3325-30A1-62FE11CE6DB4}"/>
              </a:ext>
            </a:extLst>
          </p:cNvPr>
          <p:cNvSpPr/>
          <p:nvPr/>
        </p:nvSpPr>
        <p:spPr>
          <a:xfrm>
            <a:off x="1699414" y="5157381"/>
            <a:ext cx="10206197" cy="974587"/>
          </a:xfrm>
          <a:prstGeom prst="roundRect">
            <a:avLst>
              <a:gd name="adj" fmla="val 7507"/>
            </a:avLst>
          </a:prstGeom>
          <a:solidFill>
            <a:schemeClr val="bg1">
              <a:lumMod val="95000"/>
            </a:schemeClr>
          </a:solidFill>
          <a:ln>
            <a:solidFill>
              <a:schemeClr val="bg1"/>
            </a:solid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E857FD8B-A81C-ECC8-9ABE-BECF84DB00AE}"/>
              </a:ext>
            </a:extLst>
          </p:cNvPr>
          <p:cNvSpPr/>
          <p:nvPr/>
        </p:nvSpPr>
        <p:spPr>
          <a:xfrm>
            <a:off x="1694164" y="5157381"/>
            <a:ext cx="2565740" cy="743931"/>
          </a:xfrm>
          <a:custGeom>
            <a:avLst/>
            <a:gdLst>
              <a:gd name="connsiteX0" fmla="*/ 90832 w 1524541"/>
              <a:gd name="connsiteY0" fmla="*/ 0 h 835314"/>
              <a:gd name="connsiteX1" fmla="*/ 1524541 w 1524541"/>
              <a:gd name="connsiteY1" fmla="*/ 0 h 835314"/>
              <a:gd name="connsiteX2" fmla="*/ 1043224 w 1524541"/>
              <a:gd name="connsiteY2" fmla="*/ 835314 h 835314"/>
              <a:gd name="connsiteX3" fmla="*/ 0 w 1524541"/>
              <a:gd name="connsiteY3" fmla="*/ 835314 h 835314"/>
              <a:gd name="connsiteX4" fmla="*/ 0 w 1524541"/>
              <a:gd name="connsiteY4" fmla="*/ 90832 h 835314"/>
              <a:gd name="connsiteX5" fmla="*/ 90832 w 1524541"/>
              <a:gd name="connsiteY5" fmla="*/ 0 h 83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541" h="835314">
                <a:moveTo>
                  <a:pt x="90832" y="0"/>
                </a:moveTo>
                <a:lnTo>
                  <a:pt x="1524541" y="0"/>
                </a:lnTo>
                <a:lnTo>
                  <a:pt x="1043224" y="835314"/>
                </a:lnTo>
                <a:lnTo>
                  <a:pt x="0" y="835314"/>
                </a:lnTo>
                <a:lnTo>
                  <a:pt x="0" y="90832"/>
                </a:lnTo>
                <a:cubicBezTo>
                  <a:pt x="0" y="40667"/>
                  <a:pt x="40667" y="0"/>
                  <a:pt x="90832" y="0"/>
                </a:cubicBezTo>
                <a:close/>
              </a:path>
            </a:pathLst>
          </a:custGeom>
          <a:solidFill>
            <a:srgbClr val="FF0000"/>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62FD3B20-BD8F-66BE-6803-78C83A7C5E14}"/>
              </a:ext>
            </a:extLst>
          </p:cNvPr>
          <p:cNvSpPr txBox="1"/>
          <p:nvPr/>
        </p:nvSpPr>
        <p:spPr>
          <a:xfrm>
            <a:off x="2466515" y="5358466"/>
            <a:ext cx="1015788" cy="400110"/>
          </a:xfrm>
          <a:prstGeom prst="rect">
            <a:avLst/>
          </a:prstGeom>
          <a:noFill/>
        </p:spPr>
        <p:txBody>
          <a:bodyPr wrap="square" rtlCol="0" anchor="ctr">
            <a:spAutoFit/>
          </a:bodyPr>
          <a:lstStyle/>
          <a:p>
            <a:pPr algn="ctr" defTabSz="914400">
              <a:defRPr/>
            </a:pPr>
            <a:r>
              <a:rPr lang="en-US" sz="2000" b="1" dirty="0">
                <a:solidFill>
                  <a:schemeClr val="bg1"/>
                </a:solidFill>
                <a:latin typeface="Arial" panose="020B0604020202020204" pitchFamily="34" charset="0"/>
                <a:cs typeface="Arial" panose="020B0604020202020204" pitchFamily="34" charset="0"/>
              </a:rPr>
              <a:t>05</a:t>
            </a:r>
            <a:endParaRPr lang="en-IN"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70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073AC-9313-CBF0-B094-52F81809806A}"/>
              </a:ext>
            </a:extLst>
          </p:cNvPr>
          <p:cNvSpPr>
            <a:spLocks noGrp="1"/>
          </p:cNvSpPr>
          <p:nvPr>
            <p:ph type="title"/>
          </p:nvPr>
        </p:nvSpPr>
        <p:spPr>
          <a:xfrm>
            <a:off x="369175" y="2896862"/>
            <a:ext cx="6483569" cy="1362456"/>
          </a:xfrm>
        </p:spPr>
        <p:txBody>
          <a:bodyPr>
            <a:noAutofit/>
          </a:bodyPr>
          <a:lstStyle/>
          <a:p>
            <a:r>
              <a:rPr lang="en-US" sz="8000" dirty="0">
                <a:solidFill>
                  <a:schemeClr val="bg2"/>
                </a:solidFill>
              </a:rPr>
              <a:t>Other learning sites &amp; ideas </a:t>
            </a:r>
            <a:br>
              <a:rPr lang="en-US" sz="8000" dirty="0">
                <a:solidFill>
                  <a:schemeClr val="bg2"/>
                </a:solidFill>
              </a:rPr>
            </a:br>
            <a:r>
              <a:rPr lang="en-US" sz="8000" dirty="0">
                <a:solidFill>
                  <a:schemeClr val="bg2"/>
                </a:solidFill>
              </a:rPr>
              <a:t>to spark </a:t>
            </a:r>
            <a:br>
              <a:rPr lang="en-US" sz="8000" dirty="0">
                <a:solidFill>
                  <a:schemeClr val="bg2"/>
                </a:solidFill>
              </a:rPr>
            </a:br>
            <a:r>
              <a:rPr lang="en-US" sz="8000" dirty="0">
                <a:solidFill>
                  <a:schemeClr val="bg2"/>
                </a:solidFill>
              </a:rPr>
              <a:t>your brains!</a:t>
            </a:r>
            <a:endParaRPr lang="en-US" sz="8000" dirty="0">
              <a:solidFill>
                <a:schemeClr val="bg1"/>
              </a:solidFill>
            </a:endParaRPr>
          </a:p>
        </p:txBody>
      </p:sp>
      <p:pic>
        <p:nvPicPr>
          <p:cNvPr id="2050" name="Picture 2" descr="Buddy the elf excited - Imgflip">
            <a:extLst>
              <a:ext uri="{FF2B5EF4-FFF2-40B4-BE49-F238E27FC236}">
                <a16:creationId xmlns:a16="http://schemas.microsoft.com/office/drawing/2014/main" id="{D9BE2794-9F24-1714-E9B9-FC2CC3BDE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37" r="18196"/>
          <a:stretch/>
        </p:blipFill>
        <p:spPr bwMode="auto">
          <a:xfrm>
            <a:off x="7834045" y="1860366"/>
            <a:ext cx="3231694" cy="339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41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6" name="Oval 12">
            <a:extLst>
              <a:ext uri="{FF2B5EF4-FFF2-40B4-BE49-F238E27FC236}">
                <a16:creationId xmlns:a16="http://schemas.microsoft.com/office/drawing/2014/main" id="{B73DCCF9-9F45-4727-AFE8-540CB6A7CA14}"/>
              </a:ext>
            </a:extLst>
          </p:cNvPr>
          <p:cNvSpPr>
            <a:spLocks noChangeArrowheads="1"/>
          </p:cNvSpPr>
          <p:nvPr/>
        </p:nvSpPr>
        <p:spPr bwMode="auto">
          <a:xfrm>
            <a:off x="1644289" y="2080656"/>
            <a:ext cx="2611033" cy="2658331"/>
          </a:xfrm>
          <a:prstGeom prst="ellipse">
            <a:avLst/>
          </a:prstGeom>
          <a:solidFill>
            <a:schemeClr val="bg1"/>
          </a:solidFill>
          <a:ln w="9525">
            <a:solidFill>
              <a:schemeClr val="tx1">
                <a:lumMod val="50000"/>
                <a:lumOff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IN"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29" name="Straight Connector 128">
            <a:extLst>
              <a:ext uri="{FF2B5EF4-FFF2-40B4-BE49-F238E27FC236}">
                <a16:creationId xmlns:a16="http://schemas.microsoft.com/office/drawing/2014/main" id="{84605042-82B0-42B8-B4EC-23B0E26D09E7}"/>
              </a:ext>
            </a:extLst>
          </p:cNvPr>
          <p:cNvCxnSpPr>
            <a:cxnSpLocks/>
          </p:cNvCxnSpPr>
          <p:nvPr/>
        </p:nvCxnSpPr>
        <p:spPr>
          <a:xfrm flipV="1">
            <a:off x="3361477" y="935666"/>
            <a:ext cx="1084521" cy="435935"/>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658948B-6400-4947-A46E-AE5C146E965E}"/>
              </a:ext>
            </a:extLst>
          </p:cNvPr>
          <p:cNvSpPr/>
          <p:nvPr/>
        </p:nvSpPr>
        <p:spPr>
          <a:xfrm>
            <a:off x="2910883" y="1330669"/>
            <a:ext cx="2094438" cy="4188876"/>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noFill/>
          <a:ln w="38100" cap="rnd">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Oval 26">
            <a:extLst>
              <a:ext uri="{FF2B5EF4-FFF2-40B4-BE49-F238E27FC236}">
                <a16:creationId xmlns:a16="http://schemas.microsoft.com/office/drawing/2014/main" id="{FC513F39-9800-4013-904F-FAA76DB47329}"/>
              </a:ext>
            </a:extLst>
          </p:cNvPr>
          <p:cNvSpPr/>
          <p:nvPr/>
        </p:nvSpPr>
        <p:spPr>
          <a:xfrm>
            <a:off x="2858448" y="1280161"/>
            <a:ext cx="104870" cy="104871"/>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Oval 27">
            <a:extLst>
              <a:ext uri="{FF2B5EF4-FFF2-40B4-BE49-F238E27FC236}">
                <a16:creationId xmlns:a16="http://schemas.microsoft.com/office/drawing/2014/main" id="{081FD6DC-DF1E-4423-B649-2BC02C0084ED}"/>
              </a:ext>
            </a:extLst>
          </p:cNvPr>
          <p:cNvSpPr/>
          <p:nvPr/>
        </p:nvSpPr>
        <p:spPr>
          <a:xfrm>
            <a:off x="2858448" y="5472970"/>
            <a:ext cx="104870" cy="104871"/>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Freeform 5">
            <a:extLst>
              <a:ext uri="{FF2B5EF4-FFF2-40B4-BE49-F238E27FC236}">
                <a16:creationId xmlns:a16="http://schemas.microsoft.com/office/drawing/2014/main" id="{64510D95-31EE-44E1-83A0-F578711F9FFE}"/>
              </a:ext>
            </a:extLst>
          </p:cNvPr>
          <p:cNvSpPr>
            <a:spLocks/>
          </p:cNvSpPr>
          <p:nvPr/>
        </p:nvSpPr>
        <p:spPr bwMode="auto">
          <a:xfrm>
            <a:off x="2947458" y="2272968"/>
            <a:ext cx="1001569" cy="1152143"/>
          </a:xfrm>
          <a:custGeom>
            <a:avLst/>
            <a:gdLst>
              <a:gd name="T0" fmla="*/ 298 w 298"/>
              <a:gd name="T1" fmla="*/ 106 h 343"/>
              <a:gd name="T2" fmla="*/ 165 w 298"/>
              <a:gd name="T3" fmla="*/ 0 h 343"/>
              <a:gd name="T4" fmla="*/ 0 w 298"/>
              <a:gd name="T5" fmla="*/ 343 h 343"/>
              <a:gd name="T6" fmla="*/ 298 w 298"/>
              <a:gd name="T7" fmla="*/ 106 h 343"/>
            </a:gdLst>
            <a:ahLst/>
            <a:cxnLst>
              <a:cxn ang="0">
                <a:pos x="T0" y="T1"/>
              </a:cxn>
              <a:cxn ang="0">
                <a:pos x="T2" y="T3"/>
              </a:cxn>
              <a:cxn ang="0">
                <a:pos x="T4" y="T5"/>
              </a:cxn>
              <a:cxn ang="0">
                <a:pos x="T6" y="T7"/>
              </a:cxn>
            </a:cxnLst>
            <a:rect l="0" t="0" r="r" b="b"/>
            <a:pathLst>
              <a:path w="298" h="343">
                <a:moveTo>
                  <a:pt x="298" y="106"/>
                </a:moveTo>
                <a:cubicBezTo>
                  <a:pt x="262" y="62"/>
                  <a:pt x="217" y="25"/>
                  <a:pt x="165" y="0"/>
                </a:cubicBezTo>
                <a:cubicBezTo>
                  <a:pt x="0" y="343"/>
                  <a:pt x="0" y="343"/>
                  <a:pt x="0" y="343"/>
                </a:cubicBezTo>
                <a:lnTo>
                  <a:pt x="298" y="106"/>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3" name="Freeform 6">
            <a:extLst>
              <a:ext uri="{FF2B5EF4-FFF2-40B4-BE49-F238E27FC236}">
                <a16:creationId xmlns:a16="http://schemas.microsoft.com/office/drawing/2014/main" id="{D07D3B83-545B-473A-9A1F-85D211BCEA1B}"/>
              </a:ext>
            </a:extLst>
          </p:cNvPr>
          <p:cNvSpPr>
            <a:spLocks/>
          </p:cNvSpPr>
          <p:nvPr/>
        </p:nvSpPr>
        <p:spPr bwMode="auto">
          <a:xfrm>
            <a:off x="2947458" y="3142572"/>
            <a:ext cx="1277339" cy="571842"/>
          </a:xfrm>
          <a:custGeom>
            <a:avLst/>
            <a:gdLst>
              <a:gd name="T0" fmla="*/ 371 w 380"/>
              <a:gd name="T1" fmla="*/ 0 h 170"/>
              <a:gd name="T2" fmla="*/ 0 w 380"/>
              <a:gd name="T3" fmla="*/ 84 h 170"/>
              <a:gd name="T4" fmla="*/ 371 w 380"/>
              <a:gd name="T5" fmla="*/ 170 h 170"/>
              <a:gd name="T6" fmla="*/ 380 w 380"/>
              <a:gd name="T7" fmla="*/ 84 h 170"/>
              <a:gd name="T8" fmla="*/ 371 w 380"/>
              <a:gd name="T9" fmla="*/ 0 h 170"/>
            </a:gdLst>
            <a:ahLst/>
            <a:cxnLst>
              <a:cxn ang="0">
                <a:pos x="T0" y="T1"/>
              </a:cxn>
              <a:cxn ang="0">
                <a:pos x="T2" y="T3"/>
              </a:cxn>
              <a:cxn ang="0">
                <a:pos x="T4" y="T5"/>
              </a:cxn>
              <a:cxn ang="0">
                <a:pos x="T6" y="T7"/>
              </a:cxn>
              <a:cxn ang="0">
                <a:pos x="T8" y="T9"/>
              </a:cxn>
            </a:cxnLst>
            <a:rect l="0" t="0" r="r" b="b"/>
            <a:pathLst>
              <a:path w="380" h="170">
                <a:moveTo>
                  <a:pt x="371" y="0"/>
                </a:moveTo>
                <a:cubicBezTo>
                  <a:pt x="0" y="84"/>
                  <a:pt x="0" y="84"/>
                  <a:pt x="0" y="84"/>
                </a:cubicBezTo>
                <a:cubicBezTo>
                  <a:pt x="371" y="170"/>
                  <a:pt x="371" y="170"/>
                  <a:pt x="371" y="170"/>
                </a:cubicBezTo>
                <a:cubicBezTo>
                  <a:pt x="377" y="143"/>
                  <a:pt x="380" y="114"/>
                  <a:pt x="380" y="84"/>
                </a:cubicBezTo>
                <a:cubicBezTo>
                  <a:pt x="380" y="55"/>
                  <a:pt x="377" y="27"/>
                  <a:pt x="371" y="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4" name="Freeform 7">
            <a:extLst>
              <a:ext uri="{FF2B5EF4-FFF2-40B4-BE49-F238E27FC236}">
                <a16:creationId xmlns:a16="http://schemas.microsoft.com/office/drawing/2014/main" id="{FCE4233C-0929-4BBE-8DA5-3743A8A8AF7F}"/>
              </a:ext>
            </a:extLst>
          </p:cNvPr>
          <p:cNvSpPr>
            <a:spLocks/>
          </p:cNvSpPr>
          <p:nvPr/>
        </p:nvSpPr>
        <p:spPr bwMode="auto">
          <a:xfrm>
            <a:off x="2947458" y="2144388"/>
            <a:ext cx="554923" cy="1280723"/>
          </a:xfrm>
          <a:custGeom>
            <a:avLst/>
            <a:gdLst>
              <a:gd name="T0" fmla="*/ 165 w 165"/>
              <a:gd name="T1" fmla="*/ 38 h 381"/>
              <a:gd name="T2" fmla="*/ 0 w 165"/>
              <a:gd name="T3" fmla="*/ 0 h 381"/>
              <a:gd name="T4" fmla="*/ 0 w 165"/>
              <a:gd name="T5" fmla="*/ 0 h 381"/>
              <a:gd name="T6" fmla="*/ 0 w 165"/>
              <a:gd name="T7" fmla="*/ 381 h 381"/>
              <a:gd name="T8" fmla="*/ 165 w 165"/>
              <a:gd name="T9" fmla="*/ 38 h 381"/>
            </a:gdLst>
            <a:ahLst/>
            <a:cxnLst>
              <a:cxn ang="0">
                <a:pos x="T0" y="T1"/>
              </a:cxn>
              <a:cxn ang="0">
                <a:pos x="T2" y="T3"/>
              </a:cxn>
              <a:cxn ang="0">
                <a:pos x="T4" y="T5"/>
              </a:cxn>
              <a:cxn ang="0">
                <a:pos x="T6" y="T7"/>
              </a:cxn>
              <a:cxn ang="0">
                <a:pos x="T8" y="T9"/>
              </a:cxn>
            </a:cxnLst>
            <a:rect l="0" t="0" r="r" b="b"/>
            <a:pathLst>
              <a:path w="165" h="381">
                <a:moveTo>
                  <a:pt x="165" y="38"/>
                </a:moveTo>
                <a:cubicBezTo>
                  <a:pt x="115" y="14"/>
                  <a:pt x="59" y="0"/>
                  <a:pt x="0" y="0"/>
                </a:cubicBezTo>
                <a:cubicBezTo>
                  <a:pt x="0" y="0"/>
                  <a:pt x="0" y="0"/>
                  <a:pt x="0" y="0"/>
                </a:cubicBezTo>
                <a:cubicBezTo>
                  <a:pt x="0" y="381"/>
                  <a:pt x="0" y="381"/>
                  <a:pt x="0" y="381"/>
                </a:cubicBezTo>
                <a:lnTo>
                  <a:pt x="165" y="38"/>
                </a:ln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5" name="Freeform 8">
            <a:extLst>
              <a:ext uri="{FF2B5EF4-FFF2-40B4-BE49-F238E27FC236}">
                <a16:creationId xmlns:a16="http://schemas.microsoft.com/office/drawing/2014/main" id="{0CFF83FC-07C8-4FC5-BC84-5BA1C94ED3A1}"/>
              </a:ext>
            </a:extLst>
          </p:cNvPr>
          <p:cNvSpPr>
            <a:spLocks/>
          </p:cNvSpPr>
          <p:nvPr/>
        </p:nvSpPr>
        <p:spPr bwMode="auto">
          <a:xfrm>
            <a:off x="2947457" y="2628254"/>
            <a:ext cx="1246886" cy="796857"/>
          </a:xfrm>
          <a:custGeom>
            <a:avLst/>
            <a:gdLst>
              <a:gd name="T0" fmla="*/ 371 w 371"/>
              <a:gd name="T1" fmla="*/ 153 h 237"/>
              <a:gd name="T2" fmla="*/ 298 w 371"/>
              <a:gd name="T3" fmla="*/ 0 h 237"/>
              <a:gd name="T4" fmla="*/ 0 w 371"/>
              <a:gd name="T5" fmla="*/ 237 h 237"/>
              <a:gd name="T6" fmla="*/ 371 w 371"/>
              <a:gd name="T7" fmla="*/ 153 h 237"/>
            </a:gdLst>
            <a:ahLst/>
            <a:cxnLst>
              <a:cxn ang="0">
                <a:pos x="T0" y="T1"/>
              </a:cxn>
              <a:cxn ang="0">
                <a:pos x="T2" y="T3"/>
              </a:cxn>
              <a:cxn ang="0">
                <a:pos x="T4" y="T5"/>
              </a:cxn>
              <a:cxn ang="0">
                <a:pos x="T6" y="T7"/>
              </a:cxn>
            </a:cxnLst>
            <a:rect l="0" t="0" r="r" b="b"/>
            <a:pathLst>
              <a:path w="371" h="237">
                <a:moveTo>
                  <a:pt x="371" y="153"/>
                </a:moveTo>
                <a:cubicBezTo>
                  <a:pt x="358" y="96"/>
                  <a:pt x="333" y="44"/>
                  <a:pt x="298" y="0"/>
                </a:cubicBezTo>
                <a:cubicBezTo>
                  <a:pt x="0" y="237"/>
                  <a:pt x="0" y="237"/>
                  <a:pt x="0" y="237"/>
                </a:cubicBezTo>
                <a:lnTo>
                  <a:pt x="371" y="153"/>
                </a:ln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4" name="Freeform 9">
            <a:extLst>
              <a:ext uri="{FF2B5EF4-FFF2-40B4-BE49-F238E27FC236}">
                <a16:creationId xmlns:a16="http://schemas.microsoft.com/office/drawing/2014/main" id="{70F40816-A73A-49A0-A59F-571847373BA8}"/>
              </a:ext>
            </a:extLst>
          </p:cNvPr>
          <p:cNvSpPr>
            <a:spLocks/>
          </p:cNvSpPr>
          <p:nvPr/>
        </p:nvSpPr>
        <p:spPr bwMode="auto">
          <a:xfrm>
            <a:off x="2947457" y="3425111"/>
            <a:ext cx="548156" cy="1280723"/>
          </a:xfrm>
          <a:custGeom>
            <a:avLst/>
            <a:gdLst>
              <a:gd name="T0" fmla="*/ 0 w 163"/>
              <a:gd name="T1" fmla="*/ 381 h 381"/>
              <a:gd name="T2" fmla="*/ 0 w 163"/>
              <a:gd name="T3" fmla="*/ 381 h 381"/>
              <a:gd name="T4" fmla="*/ 163 w 163"/>
              <a:gd name="T5" fmla="*/ 344 h 381"/>
              <a:gd name="T6" fmla="*/ 0 w 163"/>
              <a:gd name="T7" fmla="*/ 0 h 381"/>
              <a:gd name="T8" fmla="*/ 0 w 163"/>
              <a:gd name="T9" fmla="*/ 381 h 381"/>
            </a:gdLst>
            <a:ahLst/>
            <a:cxnLst>
              <a:cxn ang="0">
                <a:pos x="T0" y="T1"/>
              </a:cxn>
              <a:cxn ang="0">
                <a:pos x="T2" y="T3"/>
              </a:cxn>
              <a:cxn ang="0">
                <a:pos x="T4" y="T5"/>
              </a:cxn>
              <a:cxn ang="0">
                <a:pos x="T6" y="T7"/>
              </a:cxn>
              <a:cxn ang="0">
                <a:pos x="T8" y="T9"/>
              </a:cxn>
            </a:cxnLst>
            <a:rect l="0" t="0" r="r" b="b"/>
            <a:pathLst>
              <a:path w="163" h="381">
                <a:moveTo>
                  <a:pt x="0" y="381"/>
                </a:moveTo>
                <a:cubicBezTo>
                  <a:pt x="0" y="381"/>
                  <a:pt x="0" y="381"/>
                  <a:pt x="0" y="381"/>
                </a:cubicBezTo>
                <a:cubicBezTo>
                  <a:pt x="58" y="381"/>
                  <a:pt x="114" y="368"/>
                  <a:pt x="163" y="344"/>
                </a:cubicBezTo>
                <a:cubicBezTo>
                  <a:pt x="0" y="0"/>
                  <a:pt x="0" y="0"/>
                  <a:pt x="0" y="0"/>
                </a:cubicBezTo>
                <a:lnTo>
                  <a:pt x="0" y="38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5" name="Freeform 10">
            <a:extLst>
              <a:ext uri="{FF2B5EF4-FFF2-40B4-BE49-F238E27FC236}">
                <a16:creationId xmlns:a16="http://schemas.microsoft.com/office/drawing/2014/main" id="{EC129D0F-AE48-4F75-990A-AF431B3988A7}"/>
              </a:ext>
            </a:extLst>
          </p:cNvPr>
          <p:cNvSpPr>
            <a:spLocks/>
          </p:cNvSpPr>
          <p:nvPr/>
        </p:nvSpPr>
        <p:spPr bwMode="auto">
          <a:xfrm>
            <a:off x="2947457" y="3425110"/>
            <a:ext cx="1246886" cy="803624"/>
          </a:xfrm>
          <a:custGeom>
            <a:avLst/>
            <a:gdLst>
              <a:gd name="T0" fmla="*/ 296 w 371"/>
              <a:gd name="T1" fmla="*/ 239 h 239"/>
              <a:gd name="T2" fmla="*/ 371 w 371"/>
              <a:gd name="T3" fmla="*/ 86 h 239"/>
              <a:gd name="T4" fmla="*/ 0 w 371"/>
              <a:gd name="T5" fmla="*/ 0 h 239"/>
              <a:gd name="T6" fmla="*/ 296 w 371"/>
              <a:gd name="T7" fmla="*/ 239 h 239"/>
            </a:gdLst>
            <a:ahLst/>
            <a:cxnLst>
              <a:cxn ang="0">
                <a:pos x="T0" y="T1"/>
              </a:cxn>
              <a:cxn ang="0">
                <a:pos x="T2" y="T3"/>
              </a:cxn>
              <a:cxn ang="0">
                <a:pos x="T4" y="T5"/>
              </a:cxn>
              <a:cxn ang="0">
                <a:pos x="T6" y="T7"/>
              </a:cxn>
            </a:cxnLst>
            <a:rect l="0" t="0" r="r" b="b"/>
            <a:pathLst>
              <a:path w="371" h="239">
                <a:moveTo>
                  <a:pt x="296" y="239"/>
                </a:moveTo>
                <a:cubicBezTo>
                  <a:pt x="332" y="195"/>
                  <a:pt x="358" y="143"/>
                  <a:pt x="371" y="86"/>
                </a:cubicBezTo>
                <a:cubicBezTo>
                  <a:pt x="0" y="0"/>
                  <a:pt x="0" y="0"/>
                  <a:pt x="0" y="0"/>
                </a:cubicBezTo>
                <a:lnTo>
                  <a:pt x="296" y="239"/>
                </a:ln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6" name="Freeform 11">
            <a:extLst>
              <a:ext uri="{FF2B5EF4-FFF2-40B4-BE49-F238E27FC236}">
                <a16:creationId xmlns:a16="http://schemas.microsoft.com/office/drawing/2014/main" id="{4F6846FD-7798-4F83-8034-FE4854BF6A9A}"/>
              </a:ext>
            </a:extLst>
          </p:cNvPr>
          <p:cNvSpPr>
            <a:spLocks/>
          </p:cNvSpPr>
          <p:nvPr/>
        </p:nvSpPr>
        <p:spPr bwMode="auto">
          <a:xfrm>
            <a:off x="2947457" y="3425111"/>
            <a:ext cx="994802" cy="1155527"/>
          </a:xfrm>
          <a:custGeom>
            <a:avLst/>
            <a:gdLst>
              <a:gd name="T0" fmla="*/ 163 w 296"/>
              <a:gd name="T1" fmla="*/ 344 h 344"/>
              <a:gd name="T2" fmla="*/ 296 w 296"/>
              <a:gd name="T3" fmla="*/ 239 h 344"/>
              <a:gd name="T4" fmla="*/ 0 w 296"/>
              <a:gd name="T5" fmla="*/ 0 h 344"/>
              <a:gd name="T6" fmla="*/ 163 w 296"/>
              <a:gd name="T7" fmla="*/ 344 h 344"/>
            </a:gdLst>
            <a:ahLst/>
            <a:cxnLst>
              <a:cxn ang="0">
                <a:pos x="T0" y="T1"/>
              </a:cxn>
              <a:cxn ang="0">
                <a:pos x="T2" y="T3"/>
              </a:cxn>
              <a:cxn ang="0">
                <a:pos x="T4" y="T5"/>
              </a:cxn>
              <a:cxn ang="0">
                <a:pos x="T6" y="T7"/>
              </a:cxn>
            </a:cxnLst>
            <a:rect l="0" t="0" r="r" b="b"/>
            <a:pathLst>
              <a:path w="296" h="344">
                <a:moveTo>
                  <a:pt x="163" y="344"/>
                </a:moveTo>
                <a:cubicBezTo>
                  <a:pt x="215" y="320"/>
                  <a:pt x="261" y="283"/>
                  <a:pt x="296" y="239"/>
                </a:cubicBezTo>
                <a:cubicBezTo>
                  <a:pt x="0" y="0"/>
                  <a:pt x="0" y="0"/>
                  <a:pt x="0" y="0"/>
                </a:cubicBezTo>
                <a:lnTo>
                  <a:pt x="163" y="344"/>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6" name="Rectangle: Rounded Corners 105">
            <a:extLst>
              <a:ext uri="{FF2B5EF4-FFF2-40B4-BE49-F238E27FC236}">
                <a16:creationId xmlns:a16="http://schemas.microsoft.com/office/drawing/2014/main" id="{137C3552-BD4B-4981-A137-7E046C8EFB5C}"/>
              </a:ext>
            </a:extLst>
          </p:cNvPr>
          <p:cNvSpPr/>
          <p:nvPr/>
        </p:nvSpPr>
        <p:spPr>
          <a:xfrm>
            <a:off x="4777643" y="470347"/>
            <a:ext cx="4645018" cy="69846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7" name="Oval 106">
            <a:hlinkClick r:id="rId2"/>
            <a:extLst>
              <a:ext uri="{FF2B5EF4-FFF2-40B4-BE49-F238E27FC236}">
                <a16:creationId xmlns:a16="http://schemas.microsoft.com/office/drawing/2014/main" id="{C9224741-E84A-4B1D-9E88-3030E148EF9A}"/>
              </a:ext>
            </a:extLst>
          </p:cNvPr>
          <p:cNvSpPr/>
          <p:nvPr/>
        </p:nvSpPr>
        <p:spPr>
          <a:xfrm>
            <a:off x="4406498" y="435494"/>
            <a:ext cx="681902" cy="681902"/>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hlinkClick r:id="rId2"/>
              </a:rPr>
              <a:t>01</a:t>
            </a:r>
            <a:endParaRPr lang="en-IN" dirty="0">
              <a:solidFill>
                <a:schemeClr val="accent3"/>
              </a:solidFill>
            </a:endParaRPr>
          </a:p>
        </p:txBody>
      </p:sp>
      <p:sp>
        <p:nvSpPr>
          <p:cNvPr id="112" name="Rectangle 111">
            <a:extLst>
              <a:ext uri="{FF2B5EF4-FFF2-40B4-BE49-F238E27FC236}">
                <a16:creationId xmlns:a16="http://schemas.microsoft.com/office/drawing/2014/main" id="{47141795-FDA6-41DE-ACC9-EE0799026F7A}"/>
              </a:ext>
            </a:extLst>
          </p:cNvPr>
          <p:cNvSpPr/>
          <p:nvPr/>
        </p:nvSpPr>
        <p:spPr>
          <a:xfrm>
            <a:off x="5120419" y="511428"/>
            <a:ext cx="3188520" cy="593881"/>
          </a:xfrm>
          <a:prstGeom prst="rect">
            <a:avLst/>
          </a:prstGeom>
        </p:spPr>
        <p:txBody>
          <a:bodyPr wrap="square" lIns="0" tIns="0" rIns="0" bIns="0" anchor="ctr">
            <a:spAutoFit/>
          </a:bodyPr>
          <a:lstStyle/>
          <a:p>
            <a:pPr>
              <a:lnSpc>
                <a:spcPct val="110000"/>
              </a:lnSpc>
            </a:pPr>
            <a:r>
              <a:rPr lang="en-US" b="0" i="0" dirty="0">
                <a:solidFill>
                  <a:srgbClr val="DBDEE1"/>
                </a:solidFill>
                <a:effectLst/>
                <a:latin typeface="gg sans"/>
              </a:rPr>
              <a:t>What Is PID Control? | Understanding PID Control, Part 1</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Rectangle: Rounded Corners 97">
            <a:extLst>
              <a:ext uri="{FF2B5EF4-FFF2-40B4-BE49-F238E27FC236}">
                <a16:creationId xmlns:a16="http://schemas.microsoft.com/office/drawing/2014/main" id="{98E38F0D-B564-4C5C-AFE9-6AE4A3300BF5}"/>
              </a:ext>
            </a:extLst>
          </p:cNvPr>
          <p:cNvSpPr/>
          <p:nvPr/>
        </p:nvSpPr>
        <p:spPr>
          <a:xfrm>
            <a:off x="4777643" y="5689191"/>
            <a:ext cx="4645018" cy="698462"/>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 name="Oval 102">
            <a:extLst>
              <a:ext uri="{FF2B5EF4-FFF2-40B4-BE49-F238E27FC236}">
                <a16:creationId xmlns:a16="http://schemas.microsoft.com/office/drawing/2014/main" id="{F85B5F45-8F41-4295-8055-1D6622F8A693}"/>
              </a:ext>
            </a:extLst>
          </p:cNvPr>
          <p:cNvSpPr/>
          <p:nvPr/>
        </p:nvSpPr>
        <p:spPr>
          <a:xfrm>
            <a:off x="4406498" y="5697470"/>
            <a:ext cx="681902" cy="681902"/>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hlinkClick r:id="rId3"/>
              </a:rPr>
              <a:t>07</a:t>
            </a:r>
            <a:endParaRPr lang="en-IN" dirty="0">
              <a:solidFill>
                <a:schemeClr val="accent1">
                  <a:lumMod val="60000"/>
                  <a:lumOff val="40000"/>
                </a:schemeClr>
              </a:solidFill>
            </a:endParaRPr>
          </a:p>
        </p:txBody>
      </p:sp>
      <p:sp>
        <p:nvSpPr>
          <p:cNvPr id="108" name="Rectangle 107">
            <a:extLst>
              <a:ext uri="{FF2B5EF4-FFF2-40B4-BE49-F238E27FC236}">
                <a16:creationId xmlns:a16="http://schemas.microsoft.com/office/drawing/2014/main" id="{72C721A1-1D7C-45B9-A931-AEEEF9FF1399}"/>
              </a:ext>
            </a:extLst>
          </p:cNvPr>
          <p:cNvSpPr/>
          <p:nvPr/>
        </p:nvSpPr>
        <p:spPr>
          <a:xfrm>
            <a:off x="5419451" y="5741481"/>
            <a:ext cx="3440155" cy="593881"/>
          </a:xfrm>
          <a:prstGeom prst="rect">
            <a:avLst/>
          </a:prstGeom>
        </p:spPr>
        <p:txBody>
          <a:bodyPr wrap="square" lIns="0" tIns="0" rIns="0" bIns="0" anchor="ctr">
            <a:spAutoFit/>
          </a:bodyPr>
          <a:lstStyle/>
          <a:p>
            <a:pPr>
              <a:lnSpc>
                <a:spcPct val="110000"/>
              </a:lnSpc>
            </a:pPr>
            <a:r>
              <a:rPr lang="en-US" b="0" i="0" dirty="0">
                <a:solidFill>
                  <a:srgbClr val="DBDEE1"/>
                </a:solidFill>
                <a:effectLst/>
                <a:latin typeface="gg sans"/>
              </a:rPr>
              <a:t>Jeremy Fielding's channel </a:t>
            </a:r>
          </a:p>
          <a:p>
            <a:pPr>
              <a:lnSpc>
                <a:spcPct val="110000"/>
              </a:lnSpc>
            </a:pPr>
            <a:r>
              <a:rPr lang="en-US" b="0" i="0" dirty="0">
                <a:solidFill>
                  <a:srgbClr val="DBDEE1"/>
                </a:solidFill>
                <a:effectLst/>
                <a:latin typeface="gg sans"/>
              </a:rPr>
              <a:t>(general mechanical &amp; robotics)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0" name="Rectangle: Rounded Corners 109">
            <a:extLst>
              <a:ext uri="{FF2B5EF4-FFF2-40B4-BE49-F238E27FC236}">
                <a16:creationId xmlns:a16="http://schemas.microsoft.com/office/drawing/2014/main" id="{79A0F365-DA7E-452C-A98F-DC1574DAA76C}"/>
              </a:ext>
            </a:extLst>
          </p:cNvPr>
          <p:cNvSpPr/>
          <p:nvPr/>
        </p:nvSpPr>
        <p:spPr>
          <a:xfrm>
            <a:off x="5593043" y="1340154"/>
            <a:ext cx="4645018" cy="69846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1" name="Oval 110">
            <a:extLst>
              <a:ext uri="{FF2B5EF4-FFF2-40B4-BE49-F238E27FC236}">
                <a16:creationId xmlns:a16="http://schemas.microsoft.com/office/drawing/2014/main" id="{7BA9BE53-89EA-4D5A-B0B2-FABFE9DA5A28}"/>
              </a:ext>
            </a:extLst>
          </p:cNvPr>
          <p:cNvSpPr/>
          <p:nvPr/>
        </p:nvSpPr>
        <p:spPr>
          <a:xfrm>
            <a:off x="5221898" y="1348433"/>
            <a:ext cx="681902" cy="681902"/>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hlinkClick r:id="rId4"/>
              </a:rPr>
              <a:t>02</a:t>
            </a:r>
            <a:endParaRPr lang="en-IN" dirty="0">
              <a:solidFill>
                <a:schemeClr val="accent2"/>
              </a:solidFill>
            </a:endParaRPr>
          </a:p>
        </p:txBody>
      </p:sp>
      <p:sp>
        <p:nvSpPr>
          <p:cNvPr id="116" name="Rectangle 115">
            <a:extLst>
              <a:ext uri="{FF2B5EF4-FFF2-40B4-BE49-F238E27FC236}">
                <a16:creationId xmlns:a16="http://schemas.microsoft.com/office/drawing/2014/main" id="{A01D4E6D-8CB4-4403-8AAD-63A97C7A43F3}"/>
              </a:ext>
            </a:extLst>
          </p:cNvPr>
          <p:cNvSpPr/>
          <p:nvPr/>
        </p:nvSpPr>
        <p:spPr>
          <a:xfrm>
            <a:off x="6044515" y="1380711"/>
            <a:ext cx="3440155" cy="593881"/>
          </a:xfrm>
          <a:prstGeom prst="rect">
            <a:avLst/>
          </a:prstGeom>
        </p:spPr>
        <p:txBody>
          <a:bodyPr wrap="square" lIns="0" tIns="0" rIns="0" bIns="0" anchor="ctr">
            <a:spAutoFit/>
          </a:bodyPr>
          <a:lstStyle/>
          <a:p>
            <a:pPr>
              <a:lnSpc>
                <a:spcPct val="110000"/>
              </a:lnSpc>
            </a:pPr>
            <a:r>
              <a:rPr lang="en-US" b="0" i="0" dirty="0">
                <a:solidFill>
                  <a:srgbClr val="DBDEE1"/>
                </a:solidFill>
                <a:effectLst/>
                <a:latin typeface="gg sans"/>
              </a:rPr>
              <a:t>PID Control </a:t>
            </a:r>
          </a:p>
          <a:p>
            <a:pPr>
              <a:lnSpc>
                <a:spcPct val="110000"/>
              </a:lnSpc>
            </a:pPr>
            <a:r>
              <a:rPr lang="en-US" b="0" i="0" dirty="0">
                <a:solidFill>
                  <a:srgbClr val="DBDEE1"/>
                </a:solidFill>
                <a:effectLst/>
                <a:latin typeface="gg sans"/>
              </a:rPr>
              <a:t>A brief introduction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8" name="Rectangle: Rounded Corners 117">
            <a:extLst>
              <a:ext uri="{FF2B5EF4-FFF2-40B4-BE49-F238E27FC236}">
                <a16:creationId xmlns:a16="http://schemas.microsoft.com/office/drawing/2014/main" id="{35CE0356-7F9A-4AB8-A55D-B4187FA93CEC}"/>
              </a:ext>
            </a:extLst>
          </p:cNvPr>
          <p:cNvSpPr/>
          <p:nvPr/>
        </p:nvSpPr>
        <p:spPr>
          <a:xfrm>
            <a:off x="5593043" y="4819382"/>
            <a:ext cx="4980364" cy="698462"/>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 name="Oval 118">
            <a:extLst>
              <a:ext uri="{FF2B5EF4-FFF2-40B4-BE49-F238E27FC236}">
                <a16:creationId xmlns:a16="http://schemas.microsoft.com/office/drawing/2014/main" id="{E21D6F33-83DE-4FAB-9BE0-1DF2C6AA8D36}"/>
              </a:ext>
            </a:extLst>
          </p:cNvPr>
          <p:cNvSpPr/>
          <p:nvPr/>
        </p:nvSpPr>
        <p:spPr>
          <a:xfrm>
            <a:off x="5221898" y="4827661"/>
            <a:ext cx="681902" cy="681902"/>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hlinkClick r:id="rId5"/>
              </a:rPr>
              <a:t>06</a:t>
            </a:r>
            <a:endParaRPr lang="en-IN" dirty="0">
              <a:solidFill>
                <a:schemeClr val="accent1">
                  <a:lumMod val="75000"/>
                </a:schemeClr>
              </a:solidFill>
            </a:endParaRPr>
          </a:p>
        </p:txBody>
      </p:sp>
      <p:sp>
        <p:nvSpPr>
          <p:cNvPr id="120" name="Rectangle 119">
            <a:extLst>
              <a:ext uri="{FF2B5EF4-FFF2-40B4-BE49-F238E27FC236}">
                <a16:creationId xmlns:a16="http://schemas.microsoft.com/office/drawing/2014/main" id="{4ABFA913-3D06-4512-99AC-40B188A8641A}"/>
              </a:ext>
            </a:extLst>
          </p:cNvPr>
          <p:cNvSpPr/>
          <p:nvPr/>
        </p:nvSpPr>
        <p:spPr>
          <a:xfrm>
            <a:off x="6016495" y="4871672"/>
            <a:ext cx="3658512" cy="593881"/>
          </a:xfrm>
          <a:prstGeom prst="rect">
            <a:avLst/>
          </a:prstGeom>
        </p:spPr>
        <p:txBody>
          <a:bodyPr wrap="square" lIns="0" tIns="0" rIns="0" bIns="0" anchor="ctr">
            <a:spAutoFit/>
          </a:bodyPr>
          <a:lstStyle/>
          <a:p>
            <a:pPr>
              <a:lnSpc>
                <a:spcPct val="110000"/>
              </a:lnSpc>
            </a:pPr>
            <a:r>
              <a:rPr lang="en-US" b="0" i="0" dirty="0">
                <a:solidFill>
                  <a:srgbClr val="DBDEE1"/>
                </a:solidFill>
                <a:effectLst/>
                <a:latin typeface="gg sans"/>
              </a:rPr>
              <a:t>Hackaday website (a mix of electronics, mechanical, and other projects)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Rectangle: Rounded Corners 121">
            <a:extLst>
              <a:ext uri="{FF2B5EF4-FFF2-40B4-BE49-F238E27FC236}">
                <a16:creationId xmlns:a16="http://schemas.microsoft.com/office/drawing/2014/main" id="{99305E64-260F-402D-845F-25977345043E}"/>
              </a:ext>
            </a:extLst>
          </p:cNvPr>
          <p:cNvSpPr/>
          <p:nvPr/>
        </p:nvSpPr>
        <p:spPr>
          <a:xfrm>
            <a:off x="6044515" y="3941292"/>
            <a:ext cx="4645018" cy="698462"/>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3" name="Oval 122">
            <a:extLst>
              <a:ext uri="{FF2B5EF4-FFF2-40B4-BE49-F238E27FC236}">
                <a16:creationId xmlns:a16="http://schemas.microsoft.com/office/drawing/2014/main" id="{05312F99-4006-452C-A16F-FB1342530547}"/>
              </a:ext>
            </a:extLst>
          </p:cNvPr>
          <p:cNvSpPr/>
          <p:nvPr/>
        </p:nvSpPr>
        <p:spPr>
          <a:xfrm>
            <a:off x="5673370" y="3949571"/>
            <a:ext cx="681902" cy="681902"/>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hlinkClick r:id="rId6"/>
              </a:rPr>
              <a:t>05</a:t>
            </a:r>
            <a:endParaRPr lang="en-IN" dirty="0">
              <a:solidFill>
                <a:schemeClr val="accent2"/>
              </a:solidFill>
            </a:endParaRPr>
          </a:p>
        </p:txBody>
      </p:sp>
      <p:sp>
        <p:nvSpPr>
          <p:cNvPr id="124" name="Rectangle 123">
            <a:extLst>
              <a:ext uri="{FF2B5EF4-FFF2-40B4-BE49-F238E27FC236}">
                <a16:creationId xmlns:a16="http://schemas.microsoft.com/office/drawing/2014/main" id="{66ED7EB4-B9E1-45FD-A1B6-4E76DEC06D59}"/>
              </a:ext>
            </a:extLst>
          </p:cNvPr>
          <p:cNvSpPr/>
          <p:nvPr/>
        </p:nvSpPr>
        <p:spPr>
          <a:xfrm>
            <a:off x="6581324" y="3984059"/>
            <a:ext cx="2841337" cy="593881"/>
          </a:xfrm>
          <a:prstGeom prst="rect">
            <a:avLst/>
          </a:prstGeom>
        </p:spPr>
        <p:txBody>
          <a:bodyPr wrap="square" lIns="0" tIns="0" rIns="0" bIns="0" anchor="ctr">
            <a:spAutoFit/>
          </a:bodyPr>
          <a:lstStyle/>
          <a:p>
            <a:pPr>
              <a:lnSpc>
                <a:spcPct val="110000"/>
              </a:lnSpc>
            </a:pPr>
            <a:r>
              <a:rPr lang="en-US" b="0" i="0" dirty="0">
                <a:solidFill>
                  <a:srgbClr val="DBDEE1"/>
                </a:solidFill>
                <a:effectLst/>
                <a:latin typeface="gg sans"/>
              </a:rPr>
              <a:t>PID Balance+Ball | full explanation &amp; tuning</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Rounded Corners 131">
            <a:extLst>
              <a:ext uri="{FF2B5EF4-FFF2-40B4-BE49-F238E27FC236}">
                <a16:creationId xmlns:a16="http://schemas.microsoft.com/office/drawing/2014/main" id="{B82045B9-715E-4EE8-8573-C99379A520D8}"/>
              </a:ext>
            </a:extLst>
          </p:cNvPr>
          <p:cNvSpPr/>
          <p:nvPr/>
        </p:nvSpPr>
        <p:spPr>
          <a:xfrm>
            <a:off x="6044515" y="2201678"/>
            <a:ext cx="4645018" cy="69846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Oval 132">
            <a:extLst>
              <a:ext uri="{FF2B5EF4-FFF2-40B4-BE49-F238E27FC236}">
                <a16:creationId xmlns:a16="http://schemas.microsoft.com/office/drawing/2014/main" id="{52ACAB11-9828-4B78-BE48-01E7DB649BC2}"/>
              </a:ext>
            </a:extLst>
          </p:cNvPr>
          <p:cNvSpPr/>
          <p:nvPr/>
        </p:nvSpPr>
        <p:spPr>
          <a:xfrm>
            <a:off x="5673370" y="2209957"/>
            <a:ext cx="681902" cy="681902"/>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hlinkClick r:id="rId7"/>
              </a:rPr>
              <a:t>03</a:t>
            </a:r>
            <a:endParaRPr lang="en-IN" dirty="0">
              <a:solidFill>
                <a:schemeClr val="accent5"/>
              </a:solidFill>
            </a:endParaRPr>
          </a:p>
        </p:txBody>
      </p:sp>
      <p:sp>
        <p:nvSpPr>
          <p:cNvPr id="134" name="Rectangle 133">
            <a:extLst>
              <a:ext uri="{FF2B5EF4-FFF2-40B4-BE49-F238E27FC236}">
                <a16:creationId xmlns:a16="http://schemas.microsoft.com/office/drawing/2014/main" id="{D918CAF7-7A35-49E1-8D1C-951303277CBC}"/>
              </a:ext>
            </a:extLst>
          </p:cNvPr>
          <p:cNvSpPr/>
          <p:nvPr/>
        </p:nvSpPr>
        <p:spPr>
          <a:xfrm>
            <a:off x="6686323" y="2406317"/>
            <a:ext cx="3440155" cy="289182"/>
          </a:xfrm>
          <a:prstGeom prst="rect">
            <a:avLst/>
          </a:prstGeom>
        </p:spPr>
        <p:txBody>
          <a:bodyPr wrap="square" lIns="0" tIns="0" rIns="0" bIns="0" anchor="ctr">
            <a:spAutoFit/>
          </a:bodyPr>
          <a:lstStyle/>
          <a:p>
            <a:pPr>
              <a:lnSpc>
                <a:spcPct val="110000"/>
              </a:lnSpc>
            </a:pPr>
            <a:r>
              <a:rPr lang="en-US" b="0" i="0" dirty="0">
                <a:solidFill>
                  <a:srgbClr val="DBDEE1"/>
                </a:solidFill>
                <a:effectLst/>
                <a:latin typeface="gg sans"/>
              </a:rPr>
              <a:t>PID demo</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Rounded Corners 135">
            <a:extLst>
              <a:ext uri="{FF2B5EF4-FFF2-40B4-BE49-F238E27FC236}">
                <a16:creationId xmlns:a16="http://schemas.microsoft.com/office/drawing/2014/main" id="{812B7F0C-150A-4681-8106-789A858AB709}"/>
              </a:ext>
            </a:extLst>
          </p:cNvPr>
          <p:cNvSpPr/>
          <p:nvPr/>
        </p:nvSpPr>
        <p:spPr>
          <a:xfrm>
            <a:off x="6303445" y="3079768"/>
            <a:ext cx="4645018" cy="6984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7" name="Oval 136">
            <a:extLst>
              <a:ext uri="{FF2B5EF4-FFF2-40B4-BE49-F238E27FC236}">
                <a16:creationId xmlns:a16="http://schemas.microsoft.com/office/drawing/2014/main" id="{E6BFFC11-E39F-4C88-8D08-AA9002D7EEE9}"/>
              </a:ext>
            </a:extLst>
          </p:cNvPr>
          <p:cNvSpPr/>
          <p:nvPr/>
        </p:nvSpPr>
        <p:spPr>
          <a:xfrm>
            <a:off x="5932300" y="3088047"/>
            <a:ext cx="681902" cy="681902"/>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hlinkClick r:id="rId8"/>
              </a:rPr>
              <a:t>04</a:t>
            </a:r>
            <a:endParaRPr lang="en-IN" dirty="0">
              <a:solidFill>
                <a:schemeClr val="accent4"/>
              </a:solidFill>
            </a:endParaRPr>
          </a:p>
        </p:txBody>
      </p:sp>
      <p:sp>
        <p:nvSpPr>
          <p:cNvPr id="138" name="Rectangle 137">
            <a:extLst>
              <a:ext uri="{FF2B5EF4-FFF2-40B4-BE49-F238E27FC236}">
                <a16:creationId xmlns:a16="http://schemas.microsoft.com/office/drawing/2014/main" id="{E5A1772F-362D-4E25-86E7-BFC5FB81DDF6}"/>
              </a:ext>
            </a:extLst>
          </p:cNvPr>
          <p:cNvSpPr/>
          <p:nvPr/>
        </p:nvSpPr>
        <p:spPr>
          <a:xfrm>
            <a:off x="6945254" y="3299358"/>
            <a:ext cx="2582406" cy="289182"/>
          </a:xfrm>
          <a:prstGeom prst="rect">
            <a:avLst/>
          </a:prstGeom>
        </p:spPr>
        <p:txBody>
          <a:bodyPr wrap="square" lIns="0" tIns="0" rIns="0" bIns="0" anchor="ctr">
            <a:spAutoFit/>
          </a:bodyPr>
          <a:lstStyle/>
          <a:p>
            <a:pPr>
              <a:lnSpc>
                <a:spcPct val="110000"/>
              </a:lnSpc>
            </a:pPr>
            <a:r>
              <a:rPr lang="en-US" b="0" i="0" dirty="0">
                <a:solidFill>
                  <a:srgbClr val="DBDEE1"/>
                </a:solidFill>
                <a:effectLst/>
                <a:latin typeface="gg sans"/>
              </a:rPr>
              <a:t>PIDs Simplified</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39" name="Straight Connector 138">
            <a:extLst>
              <a:ext uri="{FF2B5EF4-FFF2-40B4-BE49-F238E27FC236}">
                <a16:creationId xmlns:a16="http://schemas.microsoft.com/office/drawing/2014/main" id="{ED0CE3FC-54D3-4841-A5CD-763A145BD74B}"/>
              </a:ext>
            </a:extLst>
          </p:cNvPr>
          <p:cNvCxnSpPr>
            <a:cxnSpLocks/>
          </p:cNvCxnSpPr>
          <p:nvPr/>
        </p:nvCxnSpPr>
        <p:spPr>
          <a:xfrm flipV="1">
            <a:off x="4217153" y="1711354"/>
            <a:ext cx="1077888" cy="46140"/>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91A8CDF-1784-4510-AF35-B3AF5A034A55}"/>
              </a:ext>
            </a:extLst>
          </p:cNvPr>
          <p:cNvCxnSpPr>
            <a:cxnSpLocks/>
          </p:cNvCxnSpPr>
          <p:nvPr/>
        </p:nvCxnSpPr>
        <p:spPr>
          <a:xfrm>
            <a:off x="4812772" y="2487336"/>
            <a:ext cx="926887" cy="37750"/>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DE0F556-32D0-460E-8581-7332A9D3249D}"/>
              </a:ext>
            </a:extLst>
          </p:cNvPr>
          <p:cNvCxnSpPr>
            <a:cxnSpLocks/>
          </p:cNvCxnSpPr>
          <p:nvPr/>
        </p:nvCxnSpPr>
        <p:spPr>
          <a:xfrm>
            <a:off x="5005718" y="3418514"/>
            <a:ext cx="1010776" cy="419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8DAF54B-3FED-4463-A7C8-642499B5E080}"/>
              </a:ext>
            </a:extLst>
          </p:cNvPr>
          <p:cNvCxnSpPr>
            <a:cxnSpLocks/>
          </p:cNvCxnSpPr>
          <p:nvPr/>
        </p:nvCxnSpPr>
        <p:spPr>
          <a:xfrm flipV="1">
            <a:off x="4812772" y="4320330"/>
            <a:ext cx="926887" cy="2936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6E6641D-CE1D-450A-9D31-E5FB77961113}"/>
              </a:ext>
            </a:extLst>
          </p:cNvPr>
          <p:cNvCxnSpPr>
            <a:cxnSpLocks/>
          </p:cNvCxnSpPr>
          <p:nvPr/>
        </p:nvCxnSpPr>
        <p:spPr>
          <a:xfrm>
            <a:off x="4191987" y="5079535"/>
            <a:ext cx="1136611" cy="2936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CB4CA43-A723-4935-95F8-520467F3EB99}"/>
              </a:ext>
            </a:extLst>
          </p:cNvPr>
          <p:cNvCxnSpPr>
            <a:cxnSpLocks/>
          </p:cNvCxnSpPr>
          <p:nvPr/>
        </p:nvCxnSpPr>
        <p:spPr>
          <a:xfrm>
            <a:off x="3353087" y="5473817"/>
            <a:ext cx="1262446" cy="44042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D14BEA8A-8B9C-4589-8558-51BCD94F2F71}"/>
              </a:ext>
            </a:extLst>
          </p:cNvPr>
          <p:cNvSpPr/>
          <p:nvPr/>
        </p:nvSpPr>
        <p:spPr>
          <a:xfrm>
            <a:off x="3289526" y="1301771"/>
            <a:ext cx="150046" cy="150046"/>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Oval 64">
            <a:extLst>
              <a:ext uri="{FF2B5EF4-FFF2-40B4-BE49-F238E27FC236}">
                <a16:creationId xmlns:a16="http://schemas.microsoft.com/office/drawing/2014/main" id="{11298C93-6CFE-4C7C-A51C-598C6CCBBAC8}"/>
              </a:ext>
            </a:extLst>
          </p:cNvPr>
          <p:cNvSpPr/>
          <p:nvPr/>
        </p:nvSpPr>
        <p:spPr>
          <a:xfrm>
            <a:off x="3289526" y="5395306"/>
            <a:ext cx="150046" cy="150046"/>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Oval 70">
            <a:extLst>
              <a:ext uri="{FF2B5EF4-FFF2-40B4-BE49-F238E27FC236}">
                <a16:creationId xmlns:a16="http://schemas.microsoft.com/office/drawing/2014/main" id="{E39BA18E-5B71-438A-95C8-A20244DB8F33}"/>
              </a:ext>
            </a:extLst>
          </p:cNvPr>
          <p:cNvSpPr/>
          <p:nvPr/>
        </p:nvSpPr>
        <p:spPr>
          <a:xfrm>
            <a:off x="4937572" y="3350087"/>
            <a:ext cx="150046" cy="150046"/>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Oval 72">
            <a:extLst>
              <a:ext uri="{FF2B5EF4-FFF2-40B4-BE49-F238E27FC236}">
                <a16:creationId xmlns:a16="http://schemas.microsoft.com/office/drawing/2014/main" id="{077052A0-DA62-4E56-8C86-ADD80A6804E4}"/>
              </a:ext>
            </a:extLst>
          </p:cNvPr>
          <p:cNvSpPr/>
          <p:nvPr/>
        </p:nvSpPr>
        <p:spPr>
          <a:xfrm>
            <a:off x="4118865" y="1684543"/>
            <a:ext cx="150046" cy="150046"/>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Oval 73">
            <a:extLst>
              <a:ext uri="{FF2B5EF4-FFF2-40B4-BE49-F238E27FC236}">
                <a16:creationId xmlns:a16="http://schemas.microsoft.com/office/drawing/2014/main" id="{6C4F7694-400D-49A2-854D-F8278D5EACCB}"/>
              </a:ext>
            </a:extLst>
          </p:cNvPr>
          <p:cNvSpPr/>
          <p:nvPr/>
        </p:nvSpPr>
        <p:spPr>
          <a:xfrm>
            <a:off x="4118865" y="5001901"/>
            <a:ext cx="150046" cy="150046"/>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Oval 74">
            <a:extLst>
              <a:ext uri="{FF2B5EF4-FFF2-40B4-BE49-F238E27FC236}">
                <a16:creationId xmlns:a16="http://schemas.microsoft.com/office/drawing/2014/main" id="{6C5D2DAB-61AC-421F-8C60-9CE0EC1AEF63}"/>
              </a:ext>
            </a:extLst>
          </p:cNvPr>
          <p:cNvSpPr/>
          <p:nvPr/>
        </p:nvSpPr>
        <p:spPr>
          <a:xfrm>
            <a:off x="4724921" y="4278887"/>
            <a:ext cx="150046" cy="150046"/>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6" name="Oval 95">
            <a:extLst>
              <a:ext uri="{FF2B5EF4-FFF2-40B4-BE49-F238E27FC236}">
                <a16:creationId xmlns:a16="http://schemas.microsoft.com/office/drawing/2014/main" id="{231B17E7-4AD7-4712-8BF6-8F27AF487314}"/>
              </a:ext>
            </a:extLst>
          </p:cNvPr>
          <p:cNvSpPr/>
          <p:nvPr/>
        </p:nvSpPr>
        <p:spPr>
          <a:xfrm>
            <a:off x="4724921" y="2418190"/>
            <a:ext cx="150046" cy="150046"/>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8" name="Picture 4" descr="Training Online Education Webinar Personal Development Motivation E ...">
            <a:extLst>
              <a:ext uri="{FF2B5EF4-FFF2-40B4-BE49-F238E27FC236}">
                <a16:creationId xmlns:a16="http://schemas.microsoft.com/office/drawing/2014/main" id="{0818B732-6FAA-0969-9FFD-FC7A8D2C86E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970" t="9255" r="17321" b="5224"/>
          <a:stretch/>
        </p:blipFill>
        <p:spPr bwMode="auto">
          <a:xfrm>
            <a:off x="1730386" y="2247328"/>
            <a:ext cx="2411621" cy="2355285"/>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0EE4F81-B04E-6D27-6CA8-7DBB4C68E697}"/>
              </a:ext>
            </a:extLst>
          </p:cNvPr>
          <p:cNvPicPr>
            <a:picLocks noChangeAspect="1"/>
          </p:cNvPicPr>
          <p:nvPr/>
        </p:nvPicPr>
        <p:blipFill>
          <a:blip r:embed="rId10"/>
          <a:stretch>
            <a:fillRect/>
          </a:stretch>
        </p:blipFill>
        <p:spPr>
          <a:xfrm>
            <a:off x="8308939" y="537712"/>
            <a:ext cx="799549" cy="579684"/>
          </a:xfrm>
          <a:prstGeom prst="rect">
            <a:avLst/>
          </a:prstGeom>
        </p:spPr>
      </p:pic>
      <p:pic>
        <p:nvPicPr>
          <p:cNvPr id="13" name="Picture 12">
            <a:extLst>
              <a:ext uri="{FF2B5EF4-FFF2-40B4-BE49-F238E27FC236}">
                <a16:creationId xmlns:a16="http://schemas.microsoft.com/office/drawing/2014/main" id="{B4EB4C7F-CD66-25D5-F798-DBCF9DF09A41}"/>
              </a:ext>
            </a:extLst>
          </p:cNvPr>
          <p:cNvPicPr>
            <a:picLocks noChangeAspect="1"/>
          </p:cNvPicPr>
          <p:nvPr/>
        </p:nvPicPr>
        <p:blipFill>
          <a:blip r:embed="rId11"/>
          <a:stretch>
            <a:fillRect/>
          </a:stretch>
        </p:blipFill>
        <p:spPr>
          <a:xfrm>
            <a:off x="9019558" y="1419517"/>
            <a:ext cx="936976" cy="530052"/>
          </a:xfrm>
          <a:prstGeom prst="rect">
            <a:avLst/>
          </a:prstGeom>
        </p:spPr>
      </p:pic>
      <p:pic>
        <p:nvPicPr>
          <p:cNvPr id="18" name="Picture 17">
            <a:extLst>
              <a:ext uri="{FF2B5EF4-FFF2-40B4-BE49-F238E27FC236}">
                <a16:creationId xmlns:a16="http://schemas.microsoft.com/office/drawing/2014/main" id="{66E4E954-4BB9-A31C-A8ED-E5DE8B7A088D}"/>
              </a:ext>
            </a:extLst>
          </p:cNvPr>
          <p:cNvPicPr>
            <a:picLocks noChangeAspect="1"/>
          </p:cNvPicPr>
          <p:nvPr/>
        </p:nvPicPr>
        <p:blipFill>
          <a:blip r:embed="rId12"/>
          <a:stretch>
            <a:fillRect/>
          </a:stretch>
        </p:blipFill>
        <p:spPr>
          <a:xfrm>
            <a:off x="9244542" y="2218244"/>
            <a:ext cx="1091537" cy="624727"/>
          </a:xfrm>
          <a:prstGeom prst="rect">
            <a:avLst/>
          </a:prstGeom>
        </p:spPr>
      </p:pic>
      <p:pic>
        <p:nvPicPr>
          <p:cNvPr id="20" name="Picture 19">
            <a:extLst>
              <a:ext uri="{FF2B5EF4-FFF2-40B4-BE49-F238E27FC236}">
                <a16:creationId xmlns:a16="http://schemas.microsoft.com/office/drawing/2014/main" id="{B020C666-0288-C29A-FC15-1C9583DF8EE0}"/>
              </a:ext>
            </a:extLst>
          </p:cNvPr>
          <p:cNvPicPr>
            <a:picLocks noChangeAspect="1"/>
          </p:cNvPicPr>
          <p:nvPr/>
        </p:nvPicPr>
        <p:blipFill>
          <a:blip r:embed="rId13"/>
          <a:stretch>
            <a:fillRect/>
          </a:stretch>
        </p:blipFill>
        <p:spPr>
          <a:xfrm>
            <a:off x="9756430" y="3150120"/>
            <a:ext cx="963262" cy="557760"/>
          </a:xfrm>
          <a:prstGeom prst="rect">
            <a:avLst/>
          </a:prstGeom>
        </p:spPr>
      </p:pic>
      <p:pic>
        <p:nvPicPr>
          <p:cNvPr id="22" name="Picture 21">
            <a:extLst>
              <a:ext uri="{FF2B5EF4-FFF2-40B4-BE49-F238E27FC236}">
                <a16:creationId xmlns:a16="http://schemas.microsoft.com/office/drawing/2014/main" id="{51C71D35-7DFF-4B3A-86E8-6BD3752161A9}"/>
              </a:ext>
            </a:extLst>
          </p:cNvPr>
          <p:cNvPicPr>
            <a:picLocks noChangeAspect="1"/>
          </p:cNvPicPr>
          <p:nvPr/>
        </p:nvPicPr>
        <p:blipFill>
          <a:blip r:embed="rId14"/>
          <a:stretch>
            <a:fillRect/>
          </a:stretch>
        </p:blipFill>
        <p:spPr>
          <a:xfrm>
            <a:off x="9478818" y="4002874"/>
            <a:ext cx="955432" cy="555695"/>
          </a:xfrm>
          <a:prstGeom prst="rect">
            <a:avLst/>
          </a:prstGeom>
        </p:spPr>
      </p:pic>
      <p:pic>
        <p:nvPicPr>
          <p:cNvPr id="24" name="Picture 23">
            <a:extLst>
              <a:ext uri="{FF2B5EF4-FFF2-40B4-BE49-F238E27FC236}">
                <a16:creationId xmlns:a16="http://schemas.microsoft.com/office/drawing/2014/main" id="{ADE08DAA-FD4F-085E-7C9A-5D431FCBFD4E}"/>
              </a:ext>
            </a:extLst>
          </p:cNvPr>
          <p:cNvPicPr>
            <a:picLocks noChangeAspect="1"/>
          </p:cNvPicPr>
          <p:nvPr/>
        </p:nvPicPr>
        <p:blipFill>
          <a:blip r:embed="rId15"/>
          <a:stretch>
            <a:fillRect/>
          </a:stretch>
        </p:blipFill>
        <p:spPr>
          <a:xfrm>
            <a:off x="9725060" y="4923613"/>
            <a:ext cx="611020" cy="489998"/>
          </a:xfrm>
          <a:prstGeom prst="rect">
            <a:avLst/>
          </a:prstGeom>
        </p:spPr>
      </p:pic>
      <p:pic>
        <p:nvPicPr>
          <p:cNvPr id="30" name="Picture 29">
            <a:extLst>
              <a:ext uri="{FF2B5EF4-FFF2-40B4-BE49-F238E27FC236}">
                <a16:creationId xmlns:a16="http://schemas.microsoft.com/office/drawing/2014/main" id="{B988F6D6-CFD3-1B5E-C82C-5CD0A0D68441}"/>
              </a:ext>
            </a:extLst>
          </p:cNvPr>
          <p:cNvPicPr>
            <a:picLocks noChangeAspect="1"/>
          </p:cNvPicPr>
          <p:nvPr/>
        </p:nvPicPr>
        <p:blipFill>
          <a:blip r:embed="rId16"/>
          <a:stretch>
            <a:fillRect/>
          </a:stretch>
        </p:blipFill>
        <p:spPr>
          <a:xfrm>
            <a:off x="8502875" y="5731005"/>
            <a:ext cx="605613" cy="614831"/>
          </a:xfrm>
          <a:prstGeom prst="rect">
            <a:avLst/>
          </a:prstGeom>
        </p:spPr>
      </p:pic>
    </p:spTree>
    <p:extLst>
      <p:ext uri="{BB962C8B-B14F-4D97-AF65-F5344CB8AC3E}">
        <p14:creationId xmlns:p14="http://schemas.microsoft.com/office/powerpoint/2010/main" val="17847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81488D-20F9-4C5C-8AD1-E855B51A92FC}"/>
              </a:ext>
            </a:extLst>
          </p:cNvPr>
          <p:cNvSpPr txBox="1"/>
          <p:nvPr/>
        </p:nvSpPr>
        <p:spPr>
          <a:xfrm>
            <a:off x="-1" y="4122769"/>
            <a:ext cx="12192000" cy="553998"/>
          </a:xfrm>
          <a:prstGeom prst="rect">
            <a:avLst/>
          </a:prstGeom>
          <a:noFill/>
        </p:spPr>
        <p:txBody>
          <a:bodyPr wrap="square" rtlCol="0">
            <a:spAutoFit/>
          </a:bodyPr>
          <a:lstStyle/>
          <a:p>
            <a:pPr algn="ctr"/>
            <a:r>
              <a:rPr lang="en-CA" sz="2900" dirty="0">
                <a:solidFill>
                  <a:schemeClr val="bg1"/>
                </a:solidFill>
                <a:hlinkClick r:id="rId4" action="ppaction://hlinksldjump"/>
              </a:rPr>
              <a:t>A</a:t>
            </a:r>
            <a:r>
              <a:rPr lang="en-CA" sz="2900" dirty="0">
                <a:solidFill>
                  <a:schemeClr val="bg1"/>
                </a:solidFill>
              </a:rPr>
              <a:t>  </a:t>
            </a:r>
            <a:r>
              <a:rPr lang="en-CA" sz="2900" dirty="0">
                <a:solidFill>
                  <a:schemeClr val="bg1"/>
                </a:solidFill>
                <a:hlinkClick r:id="rId5" action="ppaction://hlinksldjump"/>
              </a:rPr>
              <a:t>B</a:t>
            </a:r>
            <a:r>
              <a:rPr lang="en-CA" sz="2900" dirty="0">
                <a:solidFill>
                  <a:schemeClr val="bg1"/>
                </a:solidFill>
              </a:rPr>
              <a:t>  </a:t>
            </a:r>
            <a:r>
              <a:rPr lang="en-CA" sz="2900" dirty="0">
                <a:solidFill>
                  <a:schemeClr val="bg1"/>
                </a:solidFill>
                <a:hlinkClick r:id="rId6" action="ppaction://hlinksldjump"/>
              </a:rPr>
              <a:t>C</a:t>
            </a:r>
            <a:r>
              <a:rPr lang="en-CA" sz="2900" dirty="0">
                <a:solidFill>
                  <a:schemeClr val="bg1"/>
                </a:solidFill>
              </a:rPr>
              <a:t>  </a:t>
            </a:r>
            <a:r>
              <a:rPr lang="en-CA" sz="2900" dirty="0">
                <a:solidFill>
                  <a:schemeClr val="bg1"/>
                </a:solidFill>
                <a:hlinkClick r:id="rId7" action="ppaction://hlinksldjump"/>
              </a:rPr>
              <a:t>D</a:t>
            </a:r>
            <a:r>
              <a:rPr lang="en-CA" sz="2900" dirty="0">
                <a:solidFill>
                  <a:schemeClr val="bg1"/>
                </a:solidFill>
              </a:rPr>
              <a:t>  </a:t>
            </a:r>
            <a:r>
              <a:rPr lang="en-CA" sz="2900" dirty="0">
                <a:solidFill>
                  <a:schemeClr val="bg1"/>
                </a:solidFill>
                <a:hlinkClick r:id="rId8" action="ppaction://hlinksldjump"/>
              </a:rPr>
              <a:t>E</a:t>
            </a:r>
            <a:r>
              <a:rPr lang="en-CA" sz="2900" dirty="0">
                <a:solidFill>
                  <a:schemeClr val="bg1"/>
                </a:solidFill>
              </a:rPr>
              <a:t>  </a:t>
            </a:r>
            <a:r>
              <a:rPr lang="en-CA" sz="2900" dirty="0">
                <a:solidFill>
                  <a:schemeClr val="bg1"/>
                </a:solidFill>
                <a:hlinkClick r:id="rId9" action="ppaction://hlinksldjump"/>
              </a:rPr>
              <a:t>F</a:t>
            </a:r>
            <a:r>
              <a:rPr lang="en-CA" sz="2900" dirty="0">
                <a:solidFill>
                  <a:schemeClr val="bg1"/>
                </a:solidFill>
              </a:rPr>
              <a:t>  </a:t>
            </a:r>
            <a:r>
              <a:rPr lang="en-CA" sz="2900" dirty="0">
                <a:solidFill>
                  <a:schemeClr val="bg1"/>
                </a:solidFill>
                <a:hlinkClick r:id="rId10" action="ppaction://hlinksldjump"/>
              </a:rPr>
              <a:t>G</a:t>
            </a:r>
            <a:r>
              <a:rPr lang="en-CA" sz="2900" dirty="0">
                <a:solidFill>
                  <a:schemeClr val="bg1"/>
                </a:solidFill>
              </a:rPr>
              <a:t>  </a:t>
            </a:r>
            <a:r>
              <a:rPr lang="en-CA" sz="2900" dirty="0">
                <a:solidFill>
                  <a:schemeClr val="bg1"/>
                </a:solidFill>
                <a:hlinkClick r:id="rId11" action="ppaction://hlinksldjump"/>
              </a:rPr>
              <a:t>H</a:t>
            </a:r>
            <a:r>
              <a:rPr lang="en-CA" sz="2900" dirty="0">
                <a:solidFill>
                  <a:schemeClr val="bg1"/>
                </a:solidFill>
              </a:rPr>
              <a:t>  </a:t>
            </a:r>
            <a:r>
              <a:rPr lang="en-CA" sz="2900" dirty="0">
                <a:solidFill>
                  <a:schemeClr val="bg1"/>
                </a:solidFill>
                <a:hlinkClick r:id="rId12" action="ppaction://hlinksldjump"/>
              </a:rPr>
              <a:t>I</a:t>
            </a:r>
            <a:r>
              <a:rPr lang="en-CA" sz="2900" dirty="0">
                <a:solidFill>
                  <a:schemeClr val="bg1"/>
                </a:solidFill>
              </a:rPr>
              <a:t>  </a:t>
            </a:r>
            <a:r>
              <a:rPr lang="en-CA" sz="2900" dirty="0">
                <a:solidFill>
                  <a:schemeClr val="bg1"/>
                </a:solidFill>
                <a:hlinkClick r:id="rId13" action="ppaction://hlinksldjump"/>
              </a:rPr>
              <a:t>J</a:t>
            </a:r>
            <a:r>
              <a:rPr lang="en-CA" sz="2900" dirty="0">
                <a:solidFill>
                  <a:schemeClr val="bg1"/>
                </a:solidFill>
              </a:rPr>
              <a:t>  </a:t>
            </a:r>
            <a:r>
              <a:rPr lang="en-CA" sz="2900" dirty="0">
                <a:solidFill>
                  <a:schemeClr val="bg1"/>
                </a:solidFill>
                <a:hlinkClick r:id="rId14" action="ppaction://hlinksldjump"/>
              </a:rPr>
              <a:t>K</a:t>
            </a:r>
            <a:r>
              <a:rPr lang="en-CA" sz="2900" dirty="0">
                <a:solidFill>
                  <a:schemeClr val="bg1"/>
                </a:solidFill>
              </a:rPr>
              <a:t>  </a:t>
            </a:r>
            <a:r>
              <a:rPr lang="en-CA" sz="2900" dirty="0">
                <a:solidFill>
                  <a:schemeClr val="bg1"/>
                </a:solidFill>
                <a:hlinkClick r:id="rId15" action="ppaction://hlinksldjump"/>
              </a:rPr>
              <a:t>L</a:t>
            </a:r>
            <a:r>
              <a:rPr lang="en-CA" sz="2900" dirty="0">
                <a:solidFill>
                  <a:schemeClr val="bg1"/>
                </a:solidFill>
              </a:rPr>
              <a:t>  </a:t>
            </a:r>
            <a:r>
              <a:rPr lang="en-CA" sz="2900" dirty="0">
                <a:solidFill>
                  <a:schemeClr val="bg1"/>
                </a:solidFill>
                <a:hlinkClick r:id="rId16" action="ppaction://hlinksldjump"/>
              </a:rPr>
              <a:t>M</a:t>
            </a:r>
            <a:r>
              <a:rPr lang="en-CA" sz="2900" dirty="0">
                <a:solidFill>
                  <a:schemeClr val="bg1"/>
                </a:solidFill>
              </a:rPr>
              <a:t>  </a:t>
            </a:r>
            <a:r>
              <a:rPr lang="en-CA" sz="2900" dirty="0">
                <a:solidFill>
                  <a:schemeClr val="bg1"/>
                </a:solidFill>
                <a:hlinkClick r:id="rId17" action="ppaction://hlinksldjump"/>
              </a:rPr>
              <a:t>N</a:t>
            </a:r>
            <a:r>
              <a:rPr lang="en-CA" sz="2900" dirty="0">
                <a:solidFill>
                  <a:schemeClr val="bg1"/>
                </a:solidFill>
              </a:rPr>
              <a:t>  </a:t>
            </a:r>
            <a:r>
              <a:rPr lang="en-CA" sz="2900" dirty="0">
                <a:solidFill>
                  <a:schemeClr val="bg1"/>
                </a:solidFill>
                <a:hlinkClick r:id="rId18" action="ppaction://hlinksldjump"/>
              </a:rPr>
              <a:t>O</a:t>
            </a:r>
            <a:r>
              <a:rPr lang="en-CA" sz="2900" dirty="0">
                <a:solidFill>
                  <a:schemeClr val="bg1"/>
                </a:solidFill>
              </a:rPr>
              <a:t>  </a:t>
            </a:r>
            <a:r>
              <a:rPr lang="en-CA" sz="2900" dirty="0">
                <a:solidFill>
                  <a:schemeClr val="bg1"/>
                </a:solidFill>
                <a:hlinkClick r:id="rId19" action="ppaction://hlinksldjump"/>
              </a:rPr>
              <a:t>P</a:t>
            </a:r>
            <a:r>
              <a:rPr lang="en-CA" sz="2900" dirty="0">
                <a:solidFill>
                  <a:schemeClr val="bg1"/>
                </a:solidFill>
              </a:rPr>
              <a:t>  </a:t>
            </a:r>
            <a:r>
              <a:rPr lang="en-CA" sz="2900" dirty="0">
                <a:solidFill>
                  <a:schemeClr val="bg1"/>
                </a:solidFill>
                <a:hlinkClick r:id="rId20" action="ppaction://hlinksldjump"/>
              </a:rPr>
              <a:t>Q</a:t>
            </a:r>
            <a:r>
              <a:rPr lang="en-CA" sz="2900" dirty="0">
                <a:solidFill>
                  <a:schemeClr val="bg1"/>
                </a:solidFill>
              </a:rPr>
              <a:t>  </a:t>
            </a:r>
            <a:r>
              <a:rPr lang="en-CA" sz="2900" dirty="0">
                <a:solidFill>
                  <a:schemeClr val="bg1"/>
                </a:solidFill>
                <a:hlinkClick r:id="rId21" action="ppaction://hlinksldjump"/>
              </a:rPr>
              <a:t>R</a:t>
            </a:r>
            <a:r>
              <a:rPr lang="en-CA" sz="2900" dirty="0">
                <a:solidFill>
                  <a:schemeClr val="bg1"/>
                </a:solidFill>
              </a:rPr>
              <a:t>  </a:t>
            </a:r>
            <a:r>
              <a:rPr lang="en-CA" sz="2900" dirty="0">
                <a:solidFill>
                  <a:schemeClr val="bg1"/>
                </a:solidFill>
                <a:hlinkClick r:id="rId22" action="ppaction://hlinksldjump"/>
              </a:rPr>
              <a:t>S</a:t>
            </a:r>
            <a:r>
              <a:rPr lang="en-CA" sz="2900" dirty="0">
                <a:solidFill>
                  <a:schemeClr val="bg1"/>
                </a:solidFill>
              </a:rPr>
              <a:t>  </a:t>
            </a:r>
            <a:r>
              <a:rPr lang="en-CA" sz="2900" dirty="0">
                <a:solidFill>
                  <a:schemeClr val="bg1"/>
                </a:solidFill>
                <a:hlinkClick r:id="rId23" action="ppaction://hlinksldjump"/>
              </a:rPr>
              <a:t>T</a:t>
            </a:r>
            <a:r>
              <a:rPr lang="en-CA" sz="2900" dirty="0">
                <a:solidFill>
                  <a:schemeClr val="bg1"/>
                </a:solidFill>
              </a:rPr>
              <a:t>  </a:t>
            </a:r>
            <a:r>
              <a:rPr lang="en-CA" sz="2900" dirty="0">
                <a:solidFill>
                  <a:schemeClr val="bg1"/>
                </a:solidFill>
                <a:hlinkClick r:id="rId24" action="ppaction://hlinksldjump"/>
              </a:rPr>
              <a:t>U</a:t>
            </a:r>
            <a:r>
              <a:rPr lang="en-CA" sz="2900" dirty="0">
                <a:solidFill>
                  <a:schemeClr val="bg1"/>
                </a:solidFill>
              </a:rPr>
              <a:t>  </a:t>
            </a:r>
            <a:r>
              <a:rPr lang="en-CA" sz="2900" dirty="0">
                <a:solidFill>
                  <a:schemeClr val="bg1"/>
                </a:solidFill>
                <a:hlinkClick r:id="rId25" action="ppaction://hlinksldjump"/>
              </a:rPr>
              <a:t>V</a:t>
            </a:r>
            <a:r>
              <a:rPr lang="en-CA" sz="2900" dirty="0">
                <a:solidFill>
                  <a:schemeClr val="bg1"/>
                </a:solidFill>
              </a:rPr>
              <a:t>  </a:t>
            </a:r>
            <a:r>
              <a:rPr lang="en-CA" sz="2900" dirty="0">
                <a:solidFill>
                  <a:schemeClr val="bg1"/>
                </a:solidFill>
                <a:hlinkClick r:id="rId26" action="ppaction://hlinksldjump"/>
              </a:rPr>
              <a:t>W</a:t>
            </a:r>
            <a:r>
              <a:rPr lang="en-CA" sz="2900" dirty="0">
                <a:solidFill>
                  <a:schemeClr val="bg1"/>
                </a:solidFill>
              </a:rPr>
              <a:t>  </a:t>
            </a:r>
            <a:r>
              <a:rPr lang="en-CA" sz="2900" dirty="0">
                <a:solidFill>
                  <a:schemeClr val="bg1"/>
                </a:solidFill>
                <a:hlinkClick r:id="rId27" action="ppaction://hlinksldjump"/>
              </a:rPr>
              <a:t>X</a:t>
            </a:r>
            <a:r>
              <a:rPr lang="en-CA" sz="2900" dirty="0">
                <a:solidFill>
                  <a:schemeClr val="bg1"/>
                </a:solidFill>
              </a:rPr>
              <a:t>  </a:t>
            </a:r>
            <a:r>
              <a:rPr lang="en-CA" sz="2900" dirty="0">
                <a:solidFill>
                  <a:schemeClr val="bg1"/>
                </a:solidFill>
                <a:hlinkClick r:id="rId28" action="ppaction://hlinksldjump"/>
              </a:rPr>
              <a:t>Y</a:t>
            </a:r>
            <a:r>
              <a:rPr lang="en-CA" sz="2900" dirty="0">
                <a:solidFill>
                  <a:schemeClr val="bg1"/>
                </a:solidFill>
              </a:rPr>
              <a:t>  </a:t>
            </a:r>
            <a:r>
              <a:rPr lang="en-CA" sz="2900" dirty="0">
                <a:solidFill>
                  <a:schemeClr val="bg1"/>
                </a:solidFill>
                <a:hlinkClick r:id="rId29" action="ppaction://hlinksldjump"/>
              </a:rPr>
              <a:t>Z</a:t>
            </a:r>
            <a:endParaRPr lang="en-CA" sz="2900" dirty="0">
              <a:solidFill>
                <a:schemeClr val="bg1"/>
              </a:solidFill>
            </a:endParaRPr>
          </a:p>
        </p:txBody>
      </p:sp>
      <p:sp>
        <p:nvSpPr>
          <p:cNvPr id="5" name="TextBox 4">
            <a:extLst>
              <a:ext uri="{FF2B5EF4-FFF2-40B4-BE49-F238E27FC236}">
                <a16:creationId xmlns:a16="http://schemas.microsoft.com/office/drawing/2014/main" id="{3DF7036E-77AC-4946-917F-B3524FBB71C4}"/>
              </a:ext>
            </a:extLst>
          </p:cNvPr>
          <p:cNvSpPr txBox="1"/>
          <p:nvPr/>
        </p:nvSpPr>
        <p:spPr>
          <a:xfrm>
            <a:off x="-1" y="874455"/>
            <a:ext cx="12192000" cy="2554545"/>
          </a:xfrm>
          <a:prstGeom prst="rect">
            <a:avLst/>
          </a:prstGeom>
          <a:noFill/>
        </p:spPr>
        <p:txBody>
          <a:bodyPr wrap="square" rtlCol="0">
            <a:spAutoFit/>
          </a:bodyPr>
          <a:lstStyle/>
          <a:p>
            <a:pPr algn="ctr"/>
            <a:r>
              <a:rPr lang="en-CA" sz="8000" dirty="0">
                <a:solidFill>
                  <a:schemeClr val="bg1"/>
                </a:solidFill>
                <a:latin typeface="David" panose="020E0502060401010101" pitchFamily="34" charset="-79"/>
                <a:cs typeface="David" panose="020E0502060401010101" pitchFamily="34" charset="-79"/>
              </a:rPr>
              <a:t>#1259 - CODE TEAM GLOSSARY</a:t>
            </a:r>
          </a:p>
        </p:txBody>
      </p:sp>
    </p:spTree>
    <p:custDataLst>
      <p:tags r:id="rId1"/>
    </p:custDataLst>
    <p:extLst>
      <p:ext uri="{BB962C8B-B14F-4D97-AF65-F5344CB8AC3E}">
        <p14:creationId xmlns:p14="http://schemas.microsoft.com/office/powerpoint/2010/main" val="3691780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A</a:t>
            </a:r>
          </a:p>
        </p:txBody>
      </p:sp>
      <p:sp>
        <p:nvSpPr>
          <p:cNvPr id="5" name="TextBox 4">
            <a:extLst>
              <a:ext uri="{FF2B5EF4-FFF2-40B4-BE49-F238E27FC236}">
                <a16:creationId xmlns:a16="http://schemas.microsoft.com/office/drawing/2014/main" id="{AD75B0CB-6721-45E3-A203-BB40EA3AC07C}"/>
              </a:ext>
            </a:extLst>
          </p:cNvPr>
          <p:cNvSpPr txBox="1"/>
          <p:nvPr/>
        </p:nvSpPr>
        <p:spPr>
          <a:xfrm>
            <a:off x="471054" y="594253"/>
            <a:ext cx="11434618" cy="3416320"/>
          </a:xfrm>
          <a:prstGeom prst="rect">
            <a:avLst/>
          </a:prstGeom>
          <a:noFill/>
        </p:spPr>
        <p:txBody>
          <a:bodyPr wrap="square" rtlCol="0">
            <a:spAutoFit/>
          </a:bodyPr>
          <a:lstStyle/>
          <a:p>
            <a:pPr marL="1430338"/>
            <a:r>
              <a:rPr lang="en-CA" b="1" dirty="0"/>
              <a:t>ADDRESSABLE LIGHTS | </a:t>
            </a:r>
            <a:r>
              <a:rPr lang="en-US" dirty="0">
                <a:solidFill>
                  <a:srgbClr val="1F1F1F"/>
                </a:solidFill>
                <a:latin typeface="Poppins" panose="00000500000000000000" pitchFamily="2" charset="0"/>
              </a:rPr>
              <a:t>LED light strips where each individual light can be programmatically interacted with separately (setting colors, brightness, sequence, etc.)</a:t>
            </a:r>
          </a:p>
          <a:p>
            <a:pPr marL="1430338"/>
            <a:endParaRPr lang="en-CA" dirty="0">
              <a:solidFill>
                <a:schemeClr val="tx1">
                  <a:lumMod val="65000"/>
                  <a:lumOff val="35000"/>
                </a:schemeClr>
              </a:solidFill>
            </a:endParaRPr>
          </a:p>
          <a:p>
            <a:pPr marL="1430338"/>
            <a:r>
              <a:rPr lang="en-CA" b="1" dirty="0"/>
              <a:t>ARDUINO | </a:t>
            </a:r>
            <a:r>
              <a:rPr lang="en-US" b="0" i="0" dirty="0">
                <a:solidFill>
                  <a:srgbClr val="1F1F1F"/>
                </a:solidFill>
                <a:effectLst/>
                <a:latin typeface="Poppins" panose="00000500000000000000" pitchFamily="2" charset="0"/>
              </a:rPr>
              <a:t>x</a:t>
            </a:r>
            <a:endParaRPr lang="en-CA" dirty="0">
              <a:solidFill>
                <a:schemeClr val="tx1">
                  <a:lumMod val="65000"/>
                  <a:lumOff val="35000"/>
                </a:schemeClr>
              </a:solidFill>
            </a:endParaRPr>
          </a:p>
          <a:p>
            <a:endParaRPr lang="en-CA" b="1" dirty="0"/>
          </a:p>
          <a:p>
            <a:r>
              <a:rPr lang="en-CA" b="1" dirty="0"/>
              <a:t>ARGUMENT | </a:t>
            </a:r>
            <a:r>
              <a:rPr lang="en-US" b="0" i="0" dirty="0">
                <a:solidFill>
                  <a:srgbClr val="1F1F1F"/>
                </a:solidFill>
                <a:effectLst/>
                <a:latin typeface="Poppins" panose="00000500000000000000" pitchFamily="2" charset="0"/>
              </a:rPr>
              <a:t>An </a:t>
            </a:r>
            <a:r>
              <a:rPr lang="en-US" b="0" i="0" u="sng" dirty="0">
                <a:effectLst/>
                <a:latin typeface="Poppins" panose="00000500000000000000" pitchFamily="2" charset="0"/>
                <a:hlinkClick r:id="rId4"/>
              </a:rPr>
              <a:t>argument</a:t>
            </a:r>
            <a:r>
              <a:rPr lang="en-US" b="0" i="0" dirty="0">
                <a:solidFill>
                  <a:srgbClr val="1F1F1F"/>
                </a:solidFill>
                <a:effectLst/>
                <a:latin typeface="Poppins" panose="00000500000000000000" pitchFamily="2" charset="0"/>
              </a:rPr>
              <a:t> is a way to provide more information to a function. The function can then use that information as it runs, like a variable (For more info on variables, see below.)</a:t>
            </a:r>
          </a:p>
          <a:p>
            <a:endParaRPr lang="en-US" dirty="0">
              <a:solidFill>
                <a:srgbClr val="1F1F1F"/>
              </a:solidFill>
              <a:latin typeface="Poppins" panose="00000500000000000000" pitchFamily="2" charset="0"/>
            </a:endParaRPr>
          </a:p>
          <a:p>
            <a:r>
              <a:rPr lang="en-CA" b="1" dirty="0"/>
              <a:t>AUTONOMOUS | </a:t>
            </a:r>
            <a:r>
              <a:rPr lang="en-US" b="0" i="0" dirty="0">
                <a:solidFill>
                  <a:srgbClr val="1F1F1F"/>
                </a:solidFill>
                <a:effectLst/>
                <a:latin typeface="Poppins" panose="00000500000000000000" pitchFamily="2" charset="0"/>
              </a:rPr>
              <a:t>Autonomous robot, like a self-driving car, and delivery bot are all terms used to describe robots that navigate their environments using sensors with little to no human interaction.</a:t>
            </a:r>
            <a:endParaRPr lang="en-CA" dirty="0">
              <a:solidFill>
                <a:schemeClr val="tx1">
                  <a:lumMod val="65000"/>
                  <a:lumOff val="35000"/>
                </a:schemeClr>
              </a:solidFill>
            </a:endParaRPr>
          </a:p>
          <a:p>
            <a:endParaRPr lang="en-CA" dirty="0">
              <a:solidFill>
                <a:schemeClr val="tx1">
                  <a:lumMod val="65000"/>
                  <a:lumOff val="35000"/>
                </a:schemeClr>
              </a:solidFill>
            </a:endParaRPr>
          </a:p>
        </p:txBody>
      </p:sp>
      <p:sp>
        <p:nvSpPr>
          <p:cNvPr id="13" name="Rectangle: Rounded Corners 12">
            <a:hlinkClick r:id="rId5"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3404349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B</a:t>
            </a:r>
          </a:p>
        </p:txBody>
      </p:sp>
      <p:sp>
        <p:nvSpPr>
          <p:cNvPr id="5" name="TextBox 4">
            <a:extLst>
              <a:ext uri="{FF2B5EF4-FFF2-40B4-BE49-F238E27FC236}">
                <a16:creationId xmlns:a16="http://schemas.microsoft.com/office/drawing/2014/main" id="{AD75B0CB-6721-45E3-A203-BB40EA3AC07C}"/>
              </a:ext>
            </a:extLst>
          </p:cNvPr>
          <p:cNvSpPr txBox="1"/>
          <p:nvPr/>
        </p:nvSpPr>
        <p:spPr>
          <a:xfrm>
            <a:off x="575321" y="642526"/>
            <a:ext cx="11434618" cy="4247317"/>
          </a:xfrm>
          <a:prstGeom prst="rect">
            <a:avLst/>
          </a:prstGeom>
          <a:noFill/>
        </p:spPr>
        <p:txBody>
          <a:bodyPr wrap="square" rtlCol="0">
            <a:spAutoFit/>
          </a:bodyPr>
          <a:lstStyle/>
          <a:p>
            <a:pPr marL="1374775"/>
            <a:r>
              <a:rPr lang="en-CA" b="1" dirty="0"/>
              <a:t>BINARY | </a:t>
            </a:r>
            <a:r>
              <a:rPr lang="en-US" b="0" i="0" dirty="0">
                <a:solidFill>
                  <a:srgbClr val="1F1F1F"/>
                </a:solidFill>
                <a:effectLst/>
                <a:latin typeface="Poppins" panose="00000500000000000000" pitchFamily="2" charset="0"/>
              </a:rPr>
              <a:t>A binary number is a computer's way to represent information. Computers process millions of 1's and 0's a minute using different rules to interpret them as numbers, letters, operators, and everything else put into a computer.</a:t>
            </a:r>
          </a:p>
          <a:p>
            <a:pPr marL="1374775"/>
            <a:endParaRPr lang="en-US" dirty="0">
              <a:solidFill>
                <a:srgbClr val="1F1F1F"/>
              </a:solidFill>
              <a:latin typeface="Poppins" panose="00000500000000000000" pitchFamily="2" charset="0"/>
            </a:endParaRPr>
          </a:p>
          <a:p>
            <a:pPr marL="1374775"/>
            <a:r>
              <a:rPr lang="en-CA" b="1" dirty="0"/>
              <a:t>BIT | </a:t>
            </a:r>
            <a:r>
              <a:rPr lang="en-US" b="0" i="0" dirty="0">
                <a:solidFill>
                  <a:srgbClr val="1F1F1F"/>
                </a:solidFill>
                <a:effectLst/>
                <a:latin typeface="Poppins" panose="00000500000000000000" pitchFamily="2" charset="0"/>
              </a:rPr>
              <a:t>The individual 1's and 0's you see in binary</a:t>
            </a:r>
          </a:p>
          <a:p>
            <a:endParaRPr lang="en-US" dirty="0">
              <a:solidFill>
                <a:srgbClr val="1F1F1F"/>
              </a:solidFill>
              <a:latin typeface="Poppins" panose="00000500000000000000" pitchFamily="2" charset="0"/>
            </a:endParaRPr>
          </a:p>
          <a:p>
            <a:r>
              <a:rPr lang="en-CA" b="1" dirty="0"/>
              <a:t>BRACKETS | </a:t>
            </a:r>
            <a:r>
              <a:rPr lang="en-US" b="0" i="0" dirty="0">
                <a:solidFill>
                  <a:srgbClr val="2E364E"/>
                </a:solidFill>
                <a:effectLst/>
                <a:latin typeface="helveticaregular"/>
              </a:rPr>
              <a:t>Brackets, or braces, are a syntactic construct in many programming languages. They are typically used to denote programming language constructs such as blocks, function calls or array subscripts.  There are 4 common formats:</a:t>
            </a:r>
          </a:p>
          <a:p>
            <a:r>
              <a:rPr lang="en-US" b="0" i="0" dirty="0">
                <a:solidFill>
                  <a:srgbClr val="2E364E"/>
                </a:solidFill>
                <a:effectLst/>
                <a:latin typeface="helveticaregular"/>
              </a:rPr>
              <a:t>	[ ] – square brackets</a:t>
            </a:r>
          </a:p>
          <a:p>
            <a:r>
              <a:rPr lang="en-US" b="0" i="0" dirty="0">
                <a:solidFill>
                  <a:srgbClr val="2E364E"/>
                </a:solidFill>
                <a:effectLst/>
                <a:latin typeface="helveticaregular"/>
              </a:rPr>
              <a:t> 	( ) - brackets</a:t>
            </a:r>
          </a:p>
          <a:p>
            <a:r>
              <a:rPr lang="en-US" dirty="0">
                <a:solidFill>
                  <a:srgbClr val="2E364E"/>
                </a:solidFill>
                <a:latin typeface="helveticaregular"/>
              </a:rPr>
              <a:t>	</a:t>
            </a:r>
            <a:r>
              <a:rPr lang="en-US" b="0" i="0" dirty="0">
                <a:solidFill>
                  <a:srgbClr val="2E364E"/>
                </a:solidFill>
                <a:effectLst/>
                <a:latin typeface="helveticaregular"/>
              </a:rPr>
              <a:t>{ } – curly brackets</a:t>
            </a:r>
          </a:p>
          <a:p>
            <a:r>
              <a:rPr lang="en-US" dirty="0">
                <a:solidFill>
                  <a:srgbClr val="2E364E"/>
                </a:solidFill>
                <a:latin typeface="helveticaregular"/>
              </a:rPr>
              <a:t>	</a:t>
            </a:r>
            <a:r>
              <a:rPr lang="en-US" b="0" i="0" dirty="0">
                <a:solidFill>
                  <a:srgbClr val="2E364E"/>
                </a:solidFill>
                <a:effectLst/>
                <a:latin typeface="helveticaregular"/>
              </a:rPr>
              <a:t>&lt; &gt; - angle brackets</a:t>
            </a:r>
            <a:endParaRPr lang="en-CA" dirty="0">
              <a:solidFill>
                <a:schemeClr val="tx1">
                  <a:lumMod val="65000"/>
                  <a:lumOff val="35000"/>
                </a:schemeClr>
              </a:solidFill>
            </a:endParaRPr>
          </a:p>
          <a:p>
            <a:endParaRPr lang="en-CA" dirty="0">
              <a:solidFill>
                <a:schemeClr val="tx1">
                  <a:lumMod val="65000"/>
                  <a:lumOff val="35000"/>
                </a:schemeClr>
              </a:solidFill>
            </a:endParaRPr>
          </a:p>
          <a:p>
            <a:endParaRPr lang="en-CA" dirty="0">
              <a:solidFill>
                <a:schemeClr val="tx1">
                  <a:lumMod val="65000"/>
                  <a:lumOff val="35000"/>
                </a:schemeClr>
              </a:solidFill>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1226947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C</a:t>
            </a:r>
          </a:p>
        </p:txBody>
      </p:sp>
      <p:sp>
        <p:nvSpPr>
          <p:cNvPr id="6" name="TextBox 5">
            <a:extLst>
              <a:ext uri="{FF2B5EF4-FFF2-40B4-BE49-F238E27FC236}">
                <a16:creationId xmlns:a16="http://schemas.microsoft.com/office/drawing/2014/main" id="{56FFEE51-A875-4B29-BE98-6481AE046723}"/>
              </a:ext>
            </a:extLst>
          </p:cNvPr>
          <p:cNvSpPr txBox="1"/>
          <p:nvPr/>
        </p:nvSpPr>
        <p:spPr>
          <a:xfrm>
            <a:off x="556849" y="550503"/>
            <a:ext cx="11434618" cy="5078313"/>
          </a:xfrm>
          <a:prstGeom prst="rect">
            <a:avLst/>
          </a:prstGeom>
          <a:noFill/>
        </p:spPr>
        <p:txBody>
          <a:bodyPr wrap="square" rtlCol="0">
            <a:spAutoFit/>
          </a:bodyPr>
          <a:lstStyle/>
          <a:p>
            <a:pPr marL="1374775"/>
            <a:r>
              <a:rPr lang="en-CA" b="1" dirty="0"/>
              <a:t>C++ | </a:t>
            </a:r>
            <a:r>
              <a:rPr lang="en-US" b="0" i="0" dirty="0">
                <a:solidFill>
                  <a:srgbClr val="1F1F1F"/>
                </a:solidFill>
                <a:effectLst/>
                <a:latin typeface="Poppins" panose="00000500000000000000" pitchFamily="2" charset="0"/>
              </a:rPr>
              <a:t>C++ is a low-level yet versatile programming language</a:t>
            </a:r>
            <a:endParaRPr lang="en-CA" dirty="0">
              <a:solidFill>
                <a:schemeClr val="tx1">
                  <a:lumMod val="65000"/>
                  <a:lumOff val="35000"/>
                </a:schemeClr>
              </a:solidFill>
            </a:endParaRPr>
          </a:p>
          <a:p>
            <a:pPr marL="1374775"/>
            <a:endParaRPr lang="en-CA" b="1" dirty="0"/>
          </a:p>
          <a:p>
            <a:pPr marL="1374775"/>
            <a:r>
              <a:rPr lang="en-CA" b="1" dirty="0"/>
              <a:t>CAMEL CASE | </a:t>
            </a:r>
            <a:r>
              <a:rPr lang="en-US" b="0" i="0" dirty="0">
                <a:solidFill>
                  <a:srgbClr val="1F1F1F"/>
                </a:solidFill>
                <a:effectLst/>
                <a:latin typeface="Poppins" panose="00000500000000000000" pitchFamily="2" charset="0"/>
              </a:rPr>
              <a:t>Variables should be named using camel case, meaning the first word of the name is lowercase and each new word after that is capitalized. It's called camel case because when it was originally written as CamelCase, the capital Cs look like the humps on a camel. iPhone, eBay, YouTube are real-world examples of camel casing!</a:t>
            </a:r>
          </a:p>
          <a:p>
            <a:endParaRPr lang="en-US" dirty="0">
              <a:solidFill>
                <a:srgbClr val="1F1F1F"/>
              </a:solidFill>
              <a:latin typeface="Poppins" panose="00000500000000000000" pitchFamily="2" charset="0"/>
            </a:endParaRPr>
          </a:p>
          <a:p>
            <a:r>
              <a:rPr lang="en-CA" b="1" dirty="0"/>
              <a:t>CODING | </a:t>
            </a:r>
            <a:r>
              <a:rPr lang="en-US" b="0" i="0" dirty="0">
                <a:solidFill>
                  <a:srgbClr val="1F1F1F"/>
                </a:solidFill>
                <a:effectLst/>
                <a:latin typeface="Poppins" panose="00000500000000000000" pitchFamily="2" charset="0"/>
              </a:rPr>
              <a:t>Coding is how people create instructions for computers to follow. Just like people speak different languages, so do programs. For instance, we may build robot code with C++ while Minecraft was built with Java. </a:t>
            </a:r>
          </a:p>
          <a:p>
            <a:endParaRPr lang="en-US" dirty="0">
              <a:solidFill>
                <a:srgbClr val="1F1F1F"/>
              </a:solidFill>
              <a:latin typeface="Poppins" panose="00000500000000000000" pitchFamily="2" charset="0"/>
            </a:endParaRPr>
          </a:p>
          <a:p>
            <a:r>
              <a:rPr lang="en-CA" b="1" dirty="0"/>
              <a:t>CODING LANGUAGES | </a:t>
            </a:r>
            <a:r>
              <a:rPr lang="en-US" b="0" i="0" dirty="0">
                <a:solidFill>
                  <a:srgbClr val="1F1F1F"/>
                </a:solidFill>
                <a:effectLst/>
                <a:latin typeface="Poppins" panose="00000500000000000000" pitchFamily="2" charset="0"/>
              </a:rPr>
              <a:t>Computers use coding languages to understand what people want them to do. Just like how people communicate with each other in English or Japanese, people communicate with computers in languages like C++ or Java. Examples include:  C++, Java, JavaScript, and Python</a:t>
            </a:r>
            <a:endParaRPr lang="en-CA" dirty="0">
              <a:solidFill>
                <a:schemeClr val="tx1">
                  <a:lumMod val="65000"/>
                  <a:lumOff val="35000"/>
                </a:schemeClr>
              </a:solidFill>
            </a:endParaRPr>
          </a:p>
          <a:p>
            <a:endParaRPr lang="en-CA" dirty="0">
              <a:solidFill>
                <a:schemeClr val="tx1">
                  <a:lumMod val="65000"/>
                  <a:lumOff val="35000"/>
                </a:schemeClr>
              </a:solidFill>
            </a:endParaRPr>
          </a:p>
          <a:p>
            <a:endParaRPr lang="en-US" dirty="0">
              <a:solidFill>
                <a:srgbClr val="1F1F1F"/>
              </a:solidFill>
              <a:latin typeface="Poppins" panose="00000500000000000000" pitchFamily="2" charset="0"/>
            </a:endParaRPr>
          </a:p>
          <a:p>
            <a:endParaRPr lang="en-CA" dirty="0">
              <a:solidFill>
                <a:schemeClr val="tx1">
                  <a:lumMod val="65000"/>
                  <a:lumOff val="35000"/>
                </a:schemeClr>
              </a:solidFill>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
        <p:nvSpPr>
          <p:cNvPr id="8" name="Rectangle: Rounded Corners 7">
            <a:hlinkClick r:id="rId5" action="ppaction://hlinksldjump"/>
            <a:extLst>
              <a:ext uri="{FF2B5EF4-FFF2-40B4-BE49-F238E27FC236}">
                <a16:creationId xmlns:a16="http://schemas.microsoft.com/office/drawing/2014/main" id="{52F7AFA5-E855-4CE2-A0F7-A4BCD4ED316B}"/>
              </a:ext>
            </a:extLst>
          </p:cNvPr>
          <p:cNvSpPr/>
          <p:nvPr/>
        </p:nvSpPr>
        <p:spPr>
          <a:xfrm>
            <a:off x="10082218"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More</a:t>
            </a:r>
          </a:p>
        </p:txBody>
      </p:sp>
    </p:spTree>
    <p:custDataLst>
      <p:tags r:id="rId1"/>
    </p:custDataLst>
    <p:extLst>
      <p:ext uri="{BB962C8B-B14F-4D97-AF65-F5344CB8AC3E}">
        <p14:creationId xmlns:p14="http://schemas.microsoft.com/office/powerpoint/2010/main" val="3554981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C</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19"/>
          </a:xfrm>
          <a:prstGeom prst="rect">
            <a:avLst/>
          </a:prstGeom>
          <a:noFill/>
        </p:spPr>
        <p:txBody>
          <a:bodyPr wrap="square" rtlCol="0">
            <a:spAutoFit/>
          </a:bodyPr>
          <a:lstStyle/>
          <a:p>
            <a:r>
              <a:rPr lang="en-CA" b="1" dirty="0"/>
              <a:t>COMMENTS |  </a:t>
            </a:r>
            <a:r>
              <a:rPr lang="en-CA" dirty="0"/>
              <a:t>Human-friendly documentation of what the code is doing</a:t>
            </a:r>
          </a:p>
          <a:p>
            <a:endParaRPr lang="en-CA" dirty="0"/>
          </a:p>
          <a:p>
            <a:r>
              <a:rPr lang="en-CA" b="1" dirty="0"/>
              <a:t>COMPILER |  </a:t>
            </a:r>
            <a:r>
              <a:rPr lang="en-CA" dirty="0"/>
              <a:t>What takes the code and turns it into something the robot understands; ignores comments and blank rows</a:t>
            </a:r>
          </a:p>
          <a:p>
            <a:endParaRPr lang="en-CA" b="1" dirty="0"/>
          </a:p>
          <a:p>
            <a:r>
              <a:rPr lang="en-CA" b="1" dirty="0"/>
              <a:t>COMPUTER PROGRAM | </a:t>
            </a:r>
            <a:r>
              <a:rPr lang="en-US" b="0" i="0" dirty="0">
                <a:solidFill>
                  <a:srgbClr val="1F1F1F"/>
                </a:solidFill>
                <a:effectLst/>
                <a:latin typeface="Poppins" panose="00000500000000000000" pitchFamily="2" charset="0"/>
              </a:rPr>
              <a:t>A computer program is a group of instructions given to a computer to be processed. These instructions are typically used to solve a problem, or make long problems for humans shorter and easier.</a:t>
            </a:r>
          </a:p>
          <a:p>
            <a:endParaRPr lang="en-US" dirty="0">
              <a:solidFill>
                <a:srgbClr val="1F1F1F"/>
              </a:solidFill>
              <a:latin typeface="Poppins" panose="00000500000000000000" pitchFamily="2" charset="0"/>
            </a:endParaRPr>
          </a:p>
          <a:p>
            <a:r>
              <a:rPr lang="en-CA" b="1" dirty="0"/>
              <a:t>CONDITIONAL STATEMENTS | </a:t>
            </a:r>
            <a:r>
              <a:rPr lang="en-US" b="0" i="0" dirty="0">
                <a:solidFill>
                  <a:srgbClr val="1F1F1F"/>
                </a:solidFill>
                <a:effectLst/>
                <a:latin typeface="Poppins" panose="00000500000000000000" pitchFamily="2" charset="0"/>
              </a:rPr>
              <a:t>Conditional statements evaluate to true or false. Use them to print information or move programs forward in different situations.  Includes IF … THEN … ELSE …. Scenarios.</a:t>
            </a:r>
            <a:endParaRPr lang="en-CA" dirty="0">
              <a:solidFill>
                <a:schemeClr val="tx1">
                  <a:lumMod val="65000"/>
                  <a:lumOff val="35000"/>
                </a:schemeClr>
              </a:solidFill>
            </a:endParaRPr>
          </a:p>
          <a:p>
            <a:endParaRPr lang="en-CA" dirty="0">
              <a:solidFill>
                <a:schemeClr val="tx1">
                  <a:lumMod val="65000"/>
                  <a:lumOff val="35000"/>
                </a:schemeClr>
              </a:solidFill>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1534987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C</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184665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CA" b="1" dirty="0">
                <a:latin typeface="+mj-lt"/>
              </a:rPr>
              <a:t>CLASS </a:t>
            </a:r>
            <a:r>
              <a:rPr lang="en-CA" sz="1600" b="1" dirty="0">
                <a:latin typeface="+mj-lt"/>
              </a:rPr>
              <a:t>|  </a:t>
            </a:r>
            <a:r>
              <a:rPr lang="en-CA" sz="1600" dirty="0">
                <a:latin typeface="+mj-lt"/>
              </a:rPr>
              <a:t>Part of an object-oriented programming language. A</a:t>
            </a:r>
            <a:r>
              <a:rPr kumimoji="0" lang="en-US" altLang="en-US" sz="1600" b="0" i="0" u="none" strike="noStrike" cap="none" normalizeH="0" baseline="0" dirty="0">
                <a:ln>
                  <a:noFill/>
                </a:ln>
                <a:solidFill>
                  <a:srgbClr val="374151"/>
                </a:solidFill>
                <a:effectLst/>
                <a:latin typeface="+mj-lt"/>
              </a:rPr>
              <a:t>n abstract blueprint that creates more specific, concrete objects. Classes often represent broad categories, like that share </a:t>
            </a:r>
            <a:r>
              <a:rPr kumimoji="0" lang="en-US" altLang="en-US" sz="1600" b="1" i="0" u="none" strike="noStrike" cap="none" normalizeH="0" baseline="0" dirty="0">
                <a:ln>
                  <a:noFill/>
                </a:ln>
                <a:solidFill>
                  <a:srgbClr val="374151"/>
                </a:solidFill>
                <a:effectLst/>
                <a:latin typeface="+mj-lt"/>
              </a:rPr>
              <a:t>attributes </a:t>
            </a:r>
            <a:r>
              <a:rPr kumimoji="0" lang="en-US" altLang="en-US" sz="1600" i="0" u="none" strike="noStrike" cap="none" normalizeH="0" baseline="0" dirty="0">
                <a:ln>
                  <a:noFill/>
                </a:ln>
                <a:solidFill>
                  <a:srgbClr val="374151"/>
                </a:solidFill>
                <a:effectLst/>
                <a:latin typeface="+mj-lt"/>
              </a:rPr>
              <a:t>(such as ‘Students’)</a:t>
            </a:r>
            <a:r>
              <a:rPr kumimoji="0" lang="en-US" altLang="en-US" sz="1600" b="0" i="0" u="none" strike="noStrike" cap="none" normalizeH="0" baseline="0" dirty="0">
                <a:ln>
                  <a:noFill/>
                </a:ln>
                <a:solidFill>
                  <a:srgbClr val="374151"/>
                </a:solidFill>
                <a:effectLst/>
                <a:latin typeface="+mj-lt"/>
              </a:rPr>
              <a:t>. These classes define what attributes an instance of this type will have, like </a:t>
            </a:r>
            <a:r>
              <a:rPr lang="en-US" altLang="en-US" sz="1600" dirty="0">
                <a:solidFill>
                  <a:srgbClr val="C7254E"/>
                </a:solidFill>
                <a:latin typeface="+mj-lt"/>
              </a:rPr>
              <a:t>student name </a:t>
            </a:r>
            <a:r>
              <a:rPr lang="en-US" altLang="en-US" sz="1600" dirty="0">
                <a:latin typeface="+mj-lt"/>
              </a:rPr>
              <a:t>and</a:t>
            </a:r>
            <a:r>
              <a:rPr lang="en-US" altLang="en-US" sz="1600" dirty="0">
                <a:solidFill>
                  <a:srgbClr val="C7254E"/>
                </a:solidFill>
                <a:latin typeface="+mj-lt"/>
              </a:rPr>
              <a:t> hair color</a:t>
            </a:r>
            <a:r>
              <a:rPr kumimoji="0" lang="en-US" altLang="en-US" sz="1600" b="0" i="0" u="none" strike="noStrike" cap="none" normalizeH="0" baseline="0" dirty="0">
                <a:ln>
                  <a:noFill/>
                </a:ln>
                <a:solidFill>
                  <a:srgbClr val="374151"/>
                </a:solidFill>
                <a:effectLst/>
                <a:latin typeface="+mj-lt"/>
              </a:rPr>
              <a:t>, but not the value of those attributes for a specific object.</a:t>
            </a:r>
            <a:endParaRPr kumimoji="0" lang="en-US" altLang="en-US" sz="1600" b="0" i="0" u="none" strike="noStrike" cap="none" normalizeH="0" baseline="0" dirty="0">
              <a:ln>
                <a:noFill/>
              </a:ln>
              <a:solidFill>
                <a:schemeClr val="tx1"/>
              </a:solidFill>
              <a:effectLst/>
              <a:latin typeface="+mj-lt"/>
            </a:endParaRPr>
          </a:p>
          <a:p>
            <a:pPr lvl="1" defTabSz="914400" eaLnBrk="0" fontAlgn="base" hangingPunct="0">
              <a:spcBef>
                <a:spcPct val="0"/>
              </a:spcBef>
              <a:spcAft>
                <a:spcPct val="0"/>
              </a:spcAft>
            </a:pPr>
            <a:r>
              <a:rPr kumimoji="0" lang="en-US" altLang="en-US" sz="1600" b="0" i="0" u="none" strike="noStrike" cap="none" normalizeH="0" baseline="0" dirty="0">
                <a:ln>
                  <a:noFill/>
                </a:ln>
                <a:solidFill>
                  <a:srgbClr val="374151"/>
                </a:solidFill>
                <a:effectLst/>
                <a:latin typeface="+mj-lt"/>
              </a:rPr>
              <a:t>- Classes can also contain functions called </a:t>
            </a:r>
            <a:r>
              <a:rPr kumimoji="0" lang="en-US" altLang="en-US" sz="1600" b="1" i="0" u="none" strike="noStrike" cap="none" normalizeH="0" baseline="0" dirty="0">
                <a:ln>
                  <a:noFill/>
                </a:ln>
                <a:solidFill>
                  <a:srgbClr val="374151"/>
                </a:solidFill>
                <a:effectLst/>
                <a:latin typeface="+mj-lt"/>
              </a:rPr>
              <a:t>methods</a:t>
            </a:r>
            <a:r>
              <a:rPr kumimoji="0" lang="en-US" altLang="en-US" sz="1600" b="0" i="0" u="none" strike="noStrike" cap="none" normalizeH="0" baseline="0" dirty="0">
                <a:ln>
                  <a:noFill/>
                </a:ln>
                <a:solidFill>
                  <a:srgbClr val="374151"/>
                </a:solidFill>
                <a:effectLst/>
                <a:latin typeface="+mj-lt"/>
              </a:rPr>
              <a:t> that are available only to objects of that type. These functions are defined within the class and perform some action helpful to that specific object type.</a:t>
            </a:r>
            <a:endParaRPr kumimoji="0" lang="en-US" altLang="en-US" sz="1600" b="0" i="0" u="none" strike="noStrike" cap="none" normalizeH="0" baseline="0" dirty="0">
              <a:ln>
                <a:noFill/>
              </a:ln>
              <a:solidFill>
                <a:schemeClr val="tx1"/>
              </a:solidFill>
              <a:effectLst/>
              <a:latin typeface="+mj-lt"/>
            </a:endParaRPr>
          </a:p>
          <a:p>
            <a:r>
              <a:rPr lang="en-CA" sz="1600" b="1" dirty="0">
                <a:latin typeface="+mj-lt"/>
              </a:rPr>
              <a:t>  </a:t>
            </a:r>
            <a:endParaRPr lang="en-CA" sz="1600" dirty="0">
              <a:solidFill>
                <a:schemeClr val="tx1">
                  <a:lumMod val="65000"/>
                  <a:lumOff val="35000"/>
                </a:schemeClr>
              </a:solidFill>
              <a:latin typeface="+mj-lt"/>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
        <p:nvSpPr>
          <p:cNvPr id="3" name="Rectangle 2">
            <a:extLst>
              <a:ext uri="{FF2B5EF4-FFF2-40B4-BE49-F238E27FC236}">
                <a16:creationId xmlns:a16="http://schemas.microsoft.com/office/drawing/2014/main" id="{D0A209A4-2EE7-6ABE-8DC2-B407D70B7866}"/>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098430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D</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D* | </a:t>
            </a:r>
            <a:r>
              <a:rPr lang="en-CA" dirty="0">
                <a:solidFill>
                  <a:schemeClr val="tx1">
                    <a:lumMod val="65000"/>
                    <a:lumOff val="35000"/>
                  </a:schemeClr>
                </a:solidFill>
              </a:rPr>
              <a:t>x</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4078130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073AC-9313-CBF0-B094-52F81809806A}"/>
              </a:ext>
            </a:extLst>
          </p:cNvPr>
          <p:cNvSpPr>
            <a:spLocks noGrp="1"/>
          </p:cNvSpPr>
          <p:nvPr>
            <p:ph type="title"/>
          </p:nvPr>
        </p:nvSpPr>
        <p:spPr>
          <a:xfrm>
            <a:off x="1585114" y="2747772"/>
            <a:ext cx="9469982" cy="1362456"/>
          </a:xfrm>
        </p:spPr>
        <p:txBody>
          <a:bodyPr>
            <a:noAutofit/>
          </a:bodyPr>
          <a:lstStyle/>
          <a:p>
            <a:r>
              <a:rPr lang="en-US" sz="8000" dirty="0">
                <a:solidFill>
                  <a:schemeClr val="bg2"/>
                </a:solidFill>
              </a:rPr>
              <a:t>Student Project#1:  </a:t>
            </a:r>
            <a:br>
              <a:rPr lang="en-US" sz="8000" dirty="0">
                <a:solidFill>
                  <a:schemeClr val="bg2"/>
                </a:solidFill>
              </a:rPr>
            </a:br>
            <a:r>
              <a:rPr lang="en-US" sz="8000" dirty="0">
                <a:solidFill>
                  <a:schemeClr val="bg2"/>
                </a:solidFill>
              </a:rPr>
              <a:t>a </a:t>
            </a:r>
            <a:r>
              <a:rPr lang="en-US" sz="8000" dirty="0">
                <a:solidFill>
                  <a:schemeClr val="accent2"/>
                </a:solidFill>
              </a:rPr>
              <a:t>L</a:t>
            </a:r>
            <a:r>
              <a:rPr lang="en-US" sz="8000" dirty="0">
                <a:solidFill>
                  <a:srgbClr val="00B050"/>
                </a:solidFill>
              </a:rPr>
              <a:t>I</a:t>
            </a:r>
            <a:r>
              <a:rPr lang="en-US" sz="8000" dirty="0">
                <a:solidFill>
                  <a:srgbClr val="00B0F0"/>
                </a:solidFill>
              </a:rPr>
              <a:t>G</a:t>
            </a:r>
            <a:r>
              <a:rPr lang="en-US" sz="8000" dirty="0">
                <a:solidFill>
                  <a:schemeClr val="accent2"/>
                </a:solidFill>
              </a:rPr>
              <a:t>H</a:t>
            </a:r>
            <a:r>
              <a:rPr lang="en-US" sz="8000" dirty="0">
                <a:solidFill>
                  <a:srgbClr val="00B050"/>
                </a:solidFill>
              </a:rPr>
              <a:t>T</a:t>
            </a:r>
            <a:r>
              <a:rPr lang="en-US" sz="8000" dirty="0">
                <a:solidFill>
                  <a:schemeClr val="bg2"/>
                </a:solidFill>
              </a:rPr>
              <a:t> introduction to Arduinos &amp; </a:t>
            </a:r>
            <a:br>
              <a:rPr lang="en-US" sz="8000" dirty="0">
                <a:solidFill>
                  <a:schemeClr val="bg2"/>
                </a:solidFill>
              </a:rPr>
            </a:br>
            <a:r>
              <a:rPr lang="en-US" sz="8000" dirty="0">
                <a:solidFill>
                  <a:schemeClr val="bg2"/>
                </a:solidFill>
              </a:rPr>
              <a:t>C++ Coding</a:t>
            </a:r>
            <a:endParaRPr lang="en-US" sz="8000" dirty="0">
              <a:solidFill>
                <a:schemeClr val="bg1"/>
              </a:solidFill>
            </a:endParaRPr>
          </a:p>
        </p:txBody>
      </p:sp>
    </p:spTree>
    <p:extLst>
      <p:ext uri="{BB962C8B-B14F-4D97-AF65-F5344CB8AC3E}">
        <p14:creationId xmlns:p14="http://schemas.microsoft.com/office/powerpoint/2010/main" val="3187215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E</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1754326"/>
          </a:xfrm>
          <a:prstGeom prst="rect">
            <a:avLst/>
          </a:prstGeom>
          <a:noFill/>
        </p:spPr>
        <p:txBody>
          <a:bodyPr wrap="square" rtlCol="0">
            <a:spAutoFit/>
          </a:bodyPr>
          <a:lstStyle/>
          <a:p>
            <a:r>
              <a:rPr lang="en-CA" b="1" dirty="0"/>
              <a:t>ELSE STATEMENTS | </a:t>
            </a:r>
            <a:r>
              <a:rPr lang="en-US" b="0" i="0" dirty="0">
                <a:solidFill>
                  <a:srgbClr val="1F1F1F"/>
                </a:solidFill>
                <a:effectLst/>
                <a:latin typeface="Poppins" panose="00000500000000000000" pitchFamily="2" charset="0"/>
              </a:rPr>
              <a:t>Else statements are used to do something else when the condition in the if statement isn't true; and if ‘ELSE IF’ statements were used – none of those were true either.</a:t>
            </a:r>
          </a:p>
          <a:p>
            <a:endParaRPr lang="en-US" dirty="0">
              <a:solidFill>
                <a:srgbClr val="1F1F1F"/>
              </a:solidFill>
              <a:latin typeface="Poppins" panose="00000500000000000000" pitchFamily="2" charset="0"/>
            </a:endParaRPr>
          </a:p>
          <a:p>
            <a:r>
              <a:rPr lang="en-CA" b="1" dirty="0"/>
              <a:t>ELSE IF STATEMENTS | </a:t>
            </a:r>
            <a:r>
              <a:rPr lang="en-US" b="0" i="0" dirty="0">
                <a:solidFill>
                  <a:srgbClr val="1F1F1F"/>
                </a:solidFill>
                <a:effectLst/>
                <a:latin typeface="Poppins" panose="00000500000000000000" pitchFamily="2" charset="0"/>
              </a:rPr>
              <a:t>Use an else if statement to do something when the if statement's condition isn't true but before the else statement. Else if statements also check a specific condition.</a:t>
            </a:r>
            <a:endParaRPr lang="en-CA" dirty="0">
              <a:solidFill>
                <a:schemeClr val="tx1">
                  <a:lumMod val="65000"/>
                  <a:lumOff val="35000"/>
                </a:schemeClr>
              </a:solidFill>
            </a:endParaRPr>
          </a:p>
          <a:p>
            <a:endParaRPr lang="en-CA" dirty="0">
              <a:solidFill>
                <a:schemeClr val="tx1">
                  <a:lumMod val="65000"/>
                  <a:lumOff val="35000"/>
                </a:schemeClr>
              </a:solidFill>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3737935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F</a:t>
            </a:r>
          </a:p>
        </p:txBody>
      </p:sp>
      <p:sp>
        <p:nvSpPr>
          <p:cNvPr id="5" name="TextBox 4">
            <a:extLst>
              <a:ext uri="{FF2B5EF4-FFF2-40B4-BE49-F238E27FC236}">
                <a16:creationId xmlns:a16="http://schemas.microsoft.com/office/drawing/2014/main" id="{AD75B0CB-6721-45E3-A203-BB40EA3AC07C}"/>
              </a:ext>
            </a:extLst>
          </p:cNvPr>
          <p:cNvSpPr txBox="1"/>
          <p:nvPr/>
        </p:nvSpPr>
        <p:spPr>
          <a:xfrm>
            <a:off x="648964" y="582362"/>
            <a:ext cx="11434618" cy="4247317"/>
          </a:xfrm>
          <a:prstGeom prst="rect">
            <a:avLst/>
          </a:prstGeom>
          <a:noFill/>
        </p:spPr>
        <p:txBody>
          <a:bodyPr wrap="square" rtlCol="0">
            <a:spAutoFit/>
          </a:bodyPr>
          <a:lstStyle/>
          <a:p>
            <a:pPr marL="1374775"/>
            <a:r>
              <a:rPr lang="en-CA" b="1" dirty="0"/>
              <a:t>FENCEPOST ERROR | </a:t>
            </a:r>
            <a:r>
              <a:rPr lang="en-CA" dirty="0">
                <a:solidFill>
                  <a:schemeClr val="tx1">
                    <a:lumMod val="65000"/>
                    <a:lumOff val="35000"/>
                  </a:schemeClr>
                </a:solidFill>
              </a:rPr>
              <a:t>a specific type of ‘Off-By-One” error. Often occurs in computer programming where a loop executes one too many or one too few times.  Can be caused by zero-based numbering (where you expected the count to start at 1, but your coding language actually started at zero) or by incorrect use of operators such as &lt;= rather than just &lt;.</a:t>
            </a:r>
          </a:p>
          <a:p>
            <a:endParaRPr lang="en-CA" b="1" dirty="0">
              <a:solidFill>
                <a:schemeClr val="tx1">
                  <a:lumMod val="65000"/>
                  <a:lumOff val="35000"/>
                </a:schemeClr>
              </a:solidFill>
            </a:endParaRPr>
          </a:p>
          <a:p>
            <a:r>
              <a:rPr lang="en-CA" b="1" dirty="0"/>
              <a:t>FILE EXTENSION | </a:t>
            </a:r>
            <a:r>
              <a:rPr lang="en-CA" dirty="0">
                <a:solidFill>
                  <a:schemeClr val="tx1">
                    <a:lumMod val="65000"/>
                    <a:lumOff val="35000"/>
                  </a:schemeClr>
                </a:solidFill>
              </a:rPr>
              <a:t>such as .io for Arduino programming file, or .xls for an Excel file, or .txt for a Text file.</a:t>
            </a:r>
          </a:p>
          <a:p>
            <a:endParaRPr lang="en-CA" dirty="0">
              <a:solidFill>
                <a:schemeClr val="tx1">
                  <a:lumMod val="65000"/>
                  <a:lumOff val="35000"/>
                </a:schemeClr>
              </a:solidFill>
            </a:endParaRPr>
          </a:p>
          <a:p>
            <a:r>
              <a:rPr lang="en-CA" b="1" dirty="0"/>
              <a:t>FOR LOOPS | </a:t>
            </a:r>
            <a:r>
              <a:rPr lang="en-US" b="0" i="0" dirty="0">
                <a:solidFill>
                  <a:srgbClr val="1F1F1F"/>
                </a:solidFill>
                <a:effectLst/>
                <a:latin typeface="Poppins" panose="00000500000000000000" pitchFamily="2" charset="0"/>
              </a:rPr>
              <a:t>For loops allow you to run a block of code repeatedly, just like while loops. However, for loops run a block of code a set number of times. (Remember, while loops run an unknown or unspecified amount of times.)</a:t>
            </a:r>
          </a:p>
          <a:p>
            <a:endParaRPr lang="en-US" dirty="0">
              <a:solidFill>
                <a:srgbClr val="1F1F1F"/>
              </a:solidFill>
              <a:latin typeface="Poppins" panose="00000500000000000000" pitchFamily="2" charset="0"/>
            </a:endParaRPr>
          </a:p>
          <a:p>
            <a:r>
              <a:rPr lang="en-CA" b="1" dirty="0"/>
              <a:t>FUNCTIONS | </a:t>
            </a:r>
            <a:r>
              <a:rPr lang="en-US" b="0" i="0" dirty="0">
                <a:solidFill>
                  <a:srgbClr val="1F1F1F"/>
                </a:solidFill>
                <a:effectLst/>
                <a:latin typeface="Poppins" panose="00000500000000000000" pitchFamily="2" charset="0"/>
              </a:rPr>
              <a:t>A function is a block of code that can be referenced by name to run the code it contains.  Also called methods.</a:t>
            </a:r>
            <a:endParaRPr lang="en-CA" dirty="0">
              <a:solidFill>
                <a:schemeClr val="tx1">
                  <a:lumMod val="65000"/>
                  <a:lumOff val="35000"/>
                </a:schemeClr>
              </a:solidFill>
            </a:endParaRPr>
          </a:p>
          <a:p>
            <a:endParaRPr lang="en-CA" dirty="0">
              <a:solidFill>
                <a:schemeClr val="tx1">
                  <a:lumMod val="65000"/>
                  <a:lumOff val="35000"/>
                </a:schemeClr>
              </a:solidFill>
            </a:endParaRPr>
          </a:p>
          <a:p>
            <a:endParaRPr lang="en-CA" dirty="0">
              <a:solidFill>
                <a:schemeClr val="tx1">
                  <a:lumMod val="65000"/>
                  <a:lumOff val="35000"/>
                </a:schemeClr>
              </a:solidFill>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3177155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G</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G* | </a:t>
            </a:r>
            <a:r>
              <a:rPr lang="en-CA" dirty="0">
                <a:solidFill>
                  <a:schemeClr val="tx1">
                    <a:lumMod val="65000"/>
                    <a:lumOff val="35000"/>
                  </a:schemeClr>
                </a:solidFill>
              </a:rPr>
              <a:t>x</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3813908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H</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H* | </a:t>
            </a:r>
            <a:r>
              <a:rPr lang="en-CA" dirty="0">
                <a:solidFill>
                  <a:schemeClr val="tx1">
                    <a:lumMod val="65000"/>
                    <a:lumOff val="35000"/>
                  </a:schemeClr>
                </a:solidFill>
              </a:rPr>
              <a:t>x</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3487075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I</a:t>
            </a:r>
          </a:p>
        </p:txBody>
      </p:sp>
      <p:sp>
        <p:nvSpPr>
          <p:cNvPr id="5" name="TextBox 4">
            <a:extLst>
              <a:ext uri="{FF2B5EF4-FFF2-40B4-BE49-F238E27FC236}">
                <a16:creationId xmlns:a16="http://schemas.microsoft.com/office/drawing/2014/main" id="{AD75B0CB-6721-45E3-A203-BB40EA3AC07C}"/>
              </a:ext>
            </a:extLst>
          </p:cNvPr>
          <p:cNvSpPr txBox="1"/>
          <p:nvPr/>
        </p:nvSpPr>
        <p:spPr>
          <a:xfrm>
            <a:off x="526225" y="562433"/>
            <a:ext cx="11434618" cy="4524315"/>
          </a:xfrm>
          <a:prstGeom prst="rect">
            <a:avLst/>
          </a:prstGeom>
          <a:noFill/>
        </p:spPr>
        <p:txBody>
          <a:bodyPr wrap="square" rtlCol="0">
            <a:spAutoFit/>
          </a:bodyPr>
          <a:lstStyle/>
          <a:p>
            <a:pPr marL="1374775">
              <a:tabLst>
                <a:tab pos="1374775" algn="l"/>
              </a:tabLst>
            </a:pPr>
            <a:r>
              <a:rPr lang="en-CA" b="1" dirty="0"/>
              <a:t>IF STATEMENTS | </a:t>
            </a:r>
            <a:r>
              <a:rPr lang="en-US" b="0" i="0" dirty="0">
                <a:solidFill>
                  <a:srgbClr val="1F1F1F"/>
                </a:solidFill>
                <a:effectLst/>
                <a:latin typeface="Poppins" panose="00000500000000000000" pitchFamily="2" charset="0"/>
              </a:rPr>
              <a:t>An if statement runs a block of code based on whether or not a condition is true.</a:t>
            </a:r>
          </a:p>
          <a:p>
            <a:pPr marL="1374775">
              <a:tabLst>
                <a:tab pos="1374775" algn="l"/>
              </a:tabLst>
            </a:pPr>
            <a:endParaRPr lang="en-US" dirty="0">
              <a:solidFill>
                <a:srgbClr val="1F1F1F"/>
              </a:solidFill>
              <a:latin typeface="Poppins" panose="00000500000000000000" pitchFamily="2" charset="0"/>
            </a:endParaRPr>
          </a:p>
          <a:p>
            <a:pPr marL="1374775">
              <a:tabLst>
                <a:tab pos="1374775" algn="l"/>
              </a:tabLst>
            </a:pPr>
            <a:r>
              <a:rPr lang="en-CA" b="1" dirty="0"/>
              <a:t>INCLUDE | </a:t>
            </a:r>
            <a:r>
              <a:rPr lang="en-CA" dirty="0"/>
              <a:t>t</a:t>
            </a:r>
            <a:r>
              <a:rPr lang="en-US" dirty="0">
                <a:solidFill>
                  <a:srgbClr val="1F1F1F"/>
                </a:solidFill>
                <a:latin typeface="Poppins" panose="00000500000000000000" pitchFamily="2" charset="0"/>
              </a:rPr>
              <a:t>he first statement in the program code. Allows you to reuse other developer’s work, rather than recreating.  Ex: for the Arduino light project we borrowed the library code from DataFruit.  Think of it as cut and paste – so whatever logic is defined in that included from that source file can run in our code (without us having to recreate it).</a:t>
            </a:r>
            <a:endParaRPr lang="en-CA" dirty="0">
              <a:solidFill>
                <a:schemeClr val="tx1">
                  <a:lumMod val="65000"/>
                  <a:lumOff val="35000"/>
                </a:schemeClr>
              </a:solidFill>
            </a:endParaRPr>
          </a:p>
          <a:p>
            <a:endParaRPr lang="en-US" dirty="0">
              <a:solidFill>
                <a:srgbClr val="1F1F1F"/>
              </a:solidFill>
              <a:latin typeface="Poppins" panose="00000500000000000000" pitchFamily="2" charset="0"/>
            </a:endParaRPr>
          </a:p>
          <a:p>
            <a:r>
              <a:rPr lang="en-CA" b="1" dirty="0"/>
              <a:t>INCREMENT &amp; DECREMENT OPERATIONS | </a:t>
            </a:r>
            <a:r>
              <a:rPr lang="en-US" b="0" i="0" dirty="0">
                <a:solidFill>
                  <a:srgbClr val="1F1F1F"/>
                </a:solidFill>
                <a:effectLst/>
                <a:latin typeface="Poppins" panose="00000500000000000000" pitchFamily="2" charset="0"/>
              </a:rPr>
              <a:t>Increment (++) and decrement (--) operators add or subtract one from the numerical value of the variable they're adjacent to. They're useful for situations when you only want to change a value by exactly one.</a:t>
            </a:r>
          </a:p>
          <a:p>
            <a:endParaRPr lang="en-US" dirty="0">
              <a:solidFill>
                <a:srgbClr val="1F1F1F"/>
              </a:solidFill>
              <a:latin typeface="Poppins" panose="00000500000000000000" pitchFamily="2" charset="0"/>
            </a:endParaRPr>
          </a:p>
          <a:p>
            <a:r>
              <a:rPr lang="en-CA" b="1" dirty="0"/>
              <a:t>INPUT | </a:t>
            </a:r>
            <a:r>
              <a:rPr lang="en-US" b="0" i="0" dirty="0">
                <a:solidFill>
                  <a:srgbClr val="1F1F1F"/>
                </a:solidFill>
                <a:effectLst/>
                <a:latin typeface="Poppins" panose="00000500000000000000" pitchFamily="2" charset="0"/>
              </a:rPr>
              <a:t>Input is any interaction from the user or other device into the program. In video games, this includes using the keyboard to move or using the mouse; could also include a signal from a sensor on a robot.</a:t>
            </a:r>
            <a:endParaRPr lang="en-CA" dirty="0">
              <a:solidFill>
                <a:schemeClr val="tx1">
                  <a:lumMod val="65000"/>
                  <a:lumOff val="35000"/>
                </a:schemeClr>
              </a:solidFill>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2929007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I</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
        <p:nvSpPr>
          <p:cNvPr id="3" name="TextBox 2">
            <a:extLst>
              <a:ext uri="{FF2B5EF4-FFF2-40B4-BE49-F238E27FC236}">
                <a16:creationId xmlns:a16="http://schemas.microsoft.com/office/drawing/2014/main" id="{CA937086-53C2-7379-937B-82075D4199BB}"/>
              </a:ext>
            </a:extLst>
          </p:cNvPr>
          <p:cNvSpPr txBox="1"/>
          <p:nvPr/>
        </p:nvSpPr>
        <p:spPr>
          <a:xfrm>
            <a:off x="1460584" y="644792"/>
            <a:ext cx="10052263" cy="646331"/>
          </a:xfrm>
          <a:prstGeom prst="rect">
            <a:avLst/>
          </a:prstGeom>
          <a:noFill/>
        </p:spPr>
        <p:txBody>
          <a:bodyPr wrap="square">
            <a:spAutoFit/>
          </a:bodyPr>
          <a:lstStyle/>
          <a:p>
            <a:r>
              <a:rPr lang="en-US" b="1" i="0" dirty="0">
                <a:solidFill>
                  <a:srgbClr val="1F1F1F"/>
                </a:solidFill>
                <a:effectLst/>
                <a:latin typeface="Poppins" panose="00000500000000000000" pitchFamily="2" charset="0"/>
              </a:rPr>
              <a:t>Integrated Development Environment (IDE) |</a:t>
            </a:r>
            <a:r>
              <a:rPr lang="en-US" b="0" i="0" dirty="0">
                <a:solidFill>
                  <a:srgbClr val="1F1F1F"/>
                </a:solidFill>
                <a:effectLst/>
                <a:latin typeface="Poppins" panose="00000500000000000000" pitchFamily="2" charset="0"/>
              </a:rPr>
              <a:t> Software where you type your code and run your programs. Basically, an IDE is software that makes coding simpler.</a:t>
            </a:r>
            <a:r>
              <a:rPr lang="en-US" b="1" i="0" dirty="0">
                <a:solidFill>
                  <a:srgbClr val="1F1F1F"/>
                </a:solidFill>
                <a:effectLst/>
                <a:latin typeface="Poppins" panose="00000500000000000000" pitchFamily="2" charset="0"/>
              </a:rPr>
              <a:t> </a:t>
            </a:r>
          </a:p>
        </p:txBody>
      </p:sp>
    </p:spTree>
    <p:custDataLst>
      <p:tags r:id="rId1"/>
    </p:custDataLst>
    <p:extLst>
      <p:ext uri="{BB962C8B-B14F-4D97-AF65-F5344CB8AC3E}">
        <p14:creationId xmlns:p14="http://schemas.microsoft.com/office/powerpoint/2010/main" val="25773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J</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J* | </a:t>
            </a:r>
            <a:r>
              <a:rPr lang="en-CA" dirty="0">
                <a:solidFill>
                  <a:schemeClr val="tx1">
                    <a:lumMod val="65000"/>
                    <a:lumOff val="35000"/>
                  </a:schemeClr>
                </a:solidFill>
              </a:rPr>
              <a:t>x</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2222642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K</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K*</a:t>
            </a:r>
            <a:endParaRPr lang="en-CA" dirty="0">
              <a:solidFill>
                <a:schemeClr val="tx1">
                  <a:lumMod val="65000"/>
                  <a:lumOff val="35000"/>
                </a:schemeClr>
              </a:solidFill>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1284864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L</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1477328"/>
          </a:xfrm>
          <a:prstGeom prst="rect">
            <a:avLst/>
          </a:prstGeom>
          <a:noFill/>
        </p:spPr>
        <p:txBody>
          <a:bodyPr wrap="square" rtlCol="0">
            <a:spAutoFit/>
          </a:bodyPr>
          <a:lstStyle/>
          <a:p>
            <a:r>
              <a:rPr lang="en-CA" b="1" dirty="0"/>
              <a:t>LIBRARY | </a:t>
            </a:r>
            <a:r>
              <a:rPr lang="en-US" b="0" i="0" dirty="0">
                <a:solidFill>
                  <a:srgbClr val="1F1F1F"/>
                </a:solidFill>
                <a:effectLst/>
                <a:latin typeface="Poppins" panose="00000500000000000000" pitchFamily="2" charset="0"/>
              </a:rPr>
              <a:t>A library is a collection of code made by other programmers for you to import and use.</a:t>
            </a:r>
          </a:p>
          <a:p>
            <a:endParaRPr lang="en-US" dirty="0">
              <a:solidFill>
                <a:srgbClr val="1F1F1F"/>
              </a:solidFill>
              <a:latin typeface="Poppins" panose="00000500000000000000" pitchFamily="2" charset="0"/>
            </a:endParaRPr>
          </a:p>
          <a:p>
            <a:r>
              <a:rPr lang="en-CA" b="1" dirty="0"/>
              <a:t>LOOPS | </a:t>
            </a:r>
            <a:r>
              <a:rPr lang="en-US" b="0" i="0" dirty="0">
                <a:solidFill>
                  <a:srgbClr val="1F1F1F"/>
                </a:solidFill>
                <a:effectLst/>
                <a:latin typeface="Poppins" panose="00000500000000000000" pitchFamily="2" charset="0"/>
              </a:rPr>
              <a:t>Loops check a condition and then run a code block. The loop will continue to check and run until a specified condition is reached. </a:t>
            </a:r>
            <a:endParaRPr lang="en-CA" dirty="0">
              <a:solidFill>
                <a:schemeClr val="tx1">
                  <a:lumMod val="65000"/>
                  <a:lumOff val="35000"/>
                </a:schemeClr>
              </a:solidFill>
            </a:endParaRPr>
          </a:p>
          <a:p>
            <a:endParaRPr lang="en-CA" dirty="0">
              <a:solidFill>
                <a:schemeClr val="tx1">
                  <a:lumMod val="65000"/>
                  <a:lumOff val="35000"/>
                </a:schemeClr>
              </a:solidFill>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3239502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M</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8501637" cy="646331"/>
          </a:xfrm>
          <a:prstGeom prst="rect">
            <a:avLst/>
          </a:prstGeom>
          <a:noFill/>
        </p:spPr>
        <p:txBody>
          <a:bodyPr wrap="square" rtlCol="0">
            <a:spAutoFit/>
          </a:bodyPr>
          <a:lstStyle/>
          <a:p>
            <a:r>
              <a:rPr lang="en-CA" b="1" dirty="0"/>
              <a:t>MINI-USB CABLE | </a:t>
            </a:r>
            <a:r>
              <a:rPr lang="en-CA" dirty="0">
                <a:solidFill>
                  <a:schemeClr val="tx1">
                    <a:lumMod val="65000"/>
                    <a:lumOff val="35000"/>
                  </a:schemeClr>
                </a:solidFill>
              </a:rPr>
              <a:t>The older style type of USB cable connector used to connect the Arduino board to the laptop.  Fatter than the new Micro-USB connectors.</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pic>
        <p:nvPicPr>
          <p:cNvPr id="3074" name="Picture 2" descr="The Differences Between Mini USB, Micro USB, and USB-C Explained ...">
            <a:extLst>
              <a:ext uri="{FF2B5EF4-FFF2-40B4-BE49-F238E27FC236}">
                <a16:creationId xmlns:a16="http://schemas.microsoft.com/office/drawing/2014/main" id="{06BD8DE0-F4DE-57C9-2A52-23188045C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6626" y="1794294"/>
            <a:ext cx="2407044" cy="125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72704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1051-C6F1-CC10-5BFA-71D60436028E}"/>
              </a:ext>
            </a:extLst>
          </p:cNvPr>
          <p:cNvSpPr>
            <a:spLocks noGrp="1"/>
          </p:cNvSpPr>
          <p:nvPr>
            <p:ph type="title"/>
          </p:nvPr>
        </p:nvSpPr>
        <p:spPr/>
        <p:txBody>
          <a:bodyPr>
            <a:noAutofit/>
          </a:bodyPr>
          <a:lstStyle/>
          <a:p>
            <a:r>
              <a:rPr lang="en-US" dirty="0">
                <a:solidFill>
                  <a:schemeClr val="bg2"/>
                </a:solidFill>
              </a:rPr>
              <a:t>Student Project:  a </a:t>
            </a:r>
            <a:r>
              <a:rPr lang="en-US" dirty="0">
                <a:solidFill>
                  <a:schemeClr val="accent2"/>
                </a:solidFill>
              </a:rPr>
              <a:t>L</a:t>
            </a:r>
            <a:r>
              <a:rPr lang="en-US" dirty="0">
                <a:solidFill>
                  <a:srgbClr val="00B050"/>
                </a:solidFill>
              </a:rPr>
              <a:t>I</a:t>
            </a:r>
            <a:r>
              <a:rPr lang="en-US" dirty="0">
                <a:solidFill>
                  <a:srgbClr val="00B0F0"/>
                </a:solidFill>
              </a:rPr>
              <a:t>G</a:t>
            </a:r>
            <a:r>
              <a:rPr lang="en-US" dirty="0">
                <a:solidFill>
                  <a:schemeClr val="accent2"/>
                </a:solidFill>
              </a:rPr>
              <a:t>H</a:t>
            </a:r>
            <a:r>
              <a:rPr lang="en-US" dirty="0">
                <a:solidFill>
                  <a:srgbClr val="00B050"/>
                </a:solidFill>
              </a:rPr>
              <a:t>T</a:t>
            </a:r>
            <a:r>
              <a:rPr lang="en-US" dirty="0">
                <a:solidFill>
                  <a:schemeClr val="bg2"/>
                </a:solidFill>
              </a:rPr>
              <a:t> introduction to Arduinos &amp; C++ Coding</a:t>
            </a:r>
          </a:p>
        </p:txBody>
      </p:sp>
      <p:sp>
        <p:nvSpPr>
          <p:cNvPr id="3" name="Text Placeholder 2">
            <a:extLst>
              <a:ext uri="{FF2B5EF4-FFF2-40B4-BE49-F238E27FC236}">
                <a16:creationId xmlns:a16="http://schemas.microsoft.com/office/drawing/2014/main" id="{072DCE4D-1971-1D71-9BE5-896DE1E962C3}"/>
              </a:ext>
            </a:extLst>
          </p:cNvPr>
          <p:cNvSpPr>
            <a:spLocks noGrp="1"/>
          </p:cNvSpPr>
          <p:nvPr>
            <p:ph type="body" sz="quarter" idx="13"/>
          </p:nvPr>
        </p:nvSpPr>
        <p:spPr>
          <a:xfrm>
            <a:off x="190500" y="503956"/>
            <a:ext cx="11836400" cy="232944"/>
          </a:xfrm>
        </p:spPr>
        <p:txBody>
          <a:bodyPr>
            <a:noAutofit/>
          </a:bodyPr>
          <a:lstStyle/>
          <a:p>
            <a:r>
              <a:rPr lang="en-US" sz="1100" dirty="0">
                <a:solidFill>
                  <a:schemeClr val="bg2"/>
                </a:solidFill>
              </a:rPr>
              <a:t>Purpose:  Provide a simple hands-on exercise to introduce students to the fundamentals of coding; enabling them to see first-hand how instructions (code) are created, then</a:t>
            </a:r>
          </a:p>
          <a:p>
            <a:r>
              <a:rPr lang="en-US" sz="1100" dirty="0">
                <a:solidFill>
                  <a:schemeClr val="bg2"/>
                </a:solidFill>
              </a:rPr>
              <a:t>translated into physical action to be taken by a computer or robot (in this case a basic light show display via a matrix of 9 addressable LED light strips that have been connected to an Arduino processing board).  </a:t>
            </a:r>
          </a:p>
          <a:p>
            <a:endParaRPr lang="en-US" sz="300" dirty="0">
              <a:solidFill>
                <a:schemeClr val="bg2"/>
              </a:solidFill>
            </a:endParaRPr>
          </a:p>
          <a:p>
            <a:r>
              <a:rPr lang="en-US" sz="1100" dirty="0">
                <a:solidFill>
                  <a:schemeClr val="bg2"/>
                </a:solidFill>
              </a:rPr>
              <a:t>The concepts learned in this project parallel (on a simpler scale) what they will learn &amp; experience when coding the team’s robot, providing the instructions to meet the game requirements.  It also provides an opportunity to learn &amp; practice important coding skills such as keyboarding, understanding basic programming structure and syntax, and the importance of a logical problem-solving mindset when developing / debugging code.</a:t>
            </a:r>
          </a:p>
        </p:txBody>
      </p:sp>
      <p:grpSp>
        <p:nvGrpSpPr>
          <p:cNvPr id="537" name="Group 536">
            <a:extLst>
              <a:ext uri="{FF2B5EF4-FFF2-40B4-BE49-F238E27FC236}">
                <a16:creationId xmlns:a16="http://schemas.microsoft.com/office/drawing/2014/main" id="{9B3CCB35-204F-397C-5293-8A5FABBABF4C}"/>
              </a:ext>
            </a:extLst>
          </p:cNvPr>
          <p:cNvGrpSpPr/>
          <p:nvPr/>
        </p:nvGrpSpPr>
        <p:grpSpPr>
          <a:xfrm>
            <a:off x="0" y="1504136"/>
            <a:ext cx="12192000" cy="4297381"/>
            <a:chOff x="-3025" y="1467360"/>
            <a:chExt cx="12192000" cy="4297381"/>
          </a:xfrm>
        </p:grpSpPr>
        <p:sp>
          <p:nvSpPr>
            <p:cNvPr id="435" name="Rectangle: Rounded Corners 434">
              <a:extLst>
                <a:ext uri="{FF2B5EF4-FFF2-40B4-BE49-F238E27FC236}">
                  <a16:creationId xmlns:a16="http://schemas.microsoft.com/office/drawing/2014/main" id="{FBBDE72F-BA06-6A51-E7CB-189127A405F4}"/>
                </a:ext>
              </a:extLst>
            </p:cNvPr>
            <p:cNvSpPr/>
            <p:nvPr/>
          </p:nvSpPr>
          <p:spPr>
            <a:xfrm>
              <a:off x="-3025" y="1467360"/>
              <a:ext cx="12192000" cy="404678"/>
            </a:xfrm>
            <a:prstGeom prst="roundRect">
              <a:avLst>
                <a:gd name="adj" fmla="val 0"/>
              </a:avLst>
            </a:prstGeom>
            <a:solidFill>
              <a:schemeClr val="bg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6" name="Group 535">
              <a:extLst>
                <a:ext uri="{FF2B5EF4-FFF2-40B4-BE49-F238E27FC236}">
                  <a16:creationId xmlns:a16="http://schemas.microsoft.com/office/drawing/2014/main" id="{C3A1DA3D-A966-59FC-19AB-E6E9D6838F26}"/>
                </a:ext>
              </a:extLst>
            </p:cNvPr>
            <p:cNvGrpSpPr/>
            <p:nvPr/>
          </p:nvGrpSpPr>
          <p:grpSpPr>
            <a:xfrm>
              <a:off x="323161" y="1729963"/>
              <a:ext cx="11545678" cy="4034778"/>
              <a:chOff x="286920" y="1729963"/>
              <a:chExt cx="11545678" cy="4034778"/>
            </a:xfrm>
          </p:grpSpPr>
          <p:grpSp>
            <p:nvGrpSpPr>
              <p:cNvPr id="465" name="Group 464">
                <a:extLst>
                  <a:ext uri="{FF2B5EF4-FFF2-40B4-BE49-F238E27FC236}">
                    <a16:creationId xmlns:a16="http://schemas.microsoft.com/office/drawing/2014/main" id="{12C265FE-1431-9AAD-9322-0872C11B01B3}"/>
                  </a:ext>
                </a:extLst>
              </p:cNvPr>
              <p:cNvGrpSpPr/>
              <p:nvPr/>
            </p:nvGrpSpPr>
            <p:grpSpPr>
              <a:xfrm>
                <a:off x="286920" y="1729963"/>
                <a:ext cx="1768643" cy="4034778"/>
                <a:chOff x="299620" y="1729963"/>
                <a:chExt cx="1768643" cy="4034778"/>
              </a:xfrm>
            </p:grpSpPr>
            <p:grpSp>
              <p:nvGrpSpPr>
                <p:cNvPr id="161" name="Group 160">
                  <a:extLst>
                    <a:ext uri="{FF2B5EF4-FFF2-40B4-BE49-F238E27FC236}">
                      <a16:creationId xmlns:a16="http://schemas.microsoft.com/office/drawing/2014/main" id="{55393E68-4366-FC0D-CD0B-1BA3F755ECE9}"/>
                    </a:ext>
                  </a:extLst>
                </p:cNvPr>
                <p:cNvGrpSpPr/>
                <p:nvPr/>
              </p:nvGrpSpPr>
              <p:grpSpPr>
                <a:xfrm>
                  <a:off x="299620" y="3476823"/>
                  <a:ext cx="1768643" cy="2287918"/>
                  <a:chOff x="528220" y="3337123"/>
                  <a:chExt cx="1768643" cy="2287918"/>
                </a:xfrm>
              </p:grpSpPr>
              <p:grpSp>
                <p:nvGrpSpPr>
                  <p:cNvPr id="158" name="Group 157">
                    <a:extLst>
                      <a:ext uri="{FF2B5EF4-FFF2-40B4-BE49-F238E27FC236}">
                        <a16:creationId xmlns:a16="http://schemas.microsoft.com/office/drawing/2014/main" id="{9859C254-473D-2996-FB80-6982E68A3B32}"/>
                      </a:ext>
                    </a:extLst>
                  </p:cNvPr>
                  <p:cNvGrpSpPr/>
                  <p:nvPr/>
                </p:nvGrpSpPr>
                <p:grpSpPr>
                  <a:xfrm>
                    <a:off x="528220" y="3337123"/>
                    <a:ext cx="1768643" cy="2287918"/>
                    <a:chOff x="878808" y="2954377"/>
                    <a:chExt cx="1538656" cy="2176875"/>
                  </a:xfrm>
                </p:grpSpPr>
                <p:sp>
                  <p:nvSpPr>
                    <p:cNvPr id="154" name="Rectangle: Top Corners Rounded 73">
                      <a:extLst>
                        <a:ext uri="{FF2B5EF4-FFF2-40B4-BE49-F238E27FC236}">
                          <a16:creationId xmlns:a16="http://schemas.microsoft.com/office/drawing/2014/main" id="{271D7B0B-E035-66CB-7865-3DAA0F50A7FD}"/>
                        </a:ext>
                      </a:extLst>
                    </p:cNvPr>
                    <p:cNvSpPr/>
                    <p:nvPr/>
                  </p:nvSpPr>
                  <p:spPr>
                    <a:xfrm>
                      <a:off x="878808" y="2954377"/>
                      <a:ext cx="1538656" cy="2153648"/>
                    </a:xfrm>
                    <a:prstGeom prst="rect">
                      <a:avLst/>
                    </a:prstGeom>
                    <a:noFill/>
                    <a:ln w="6350"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155" name="Rectangle 154">
                      <a:extLst>
                        <a:ext uri="{FF2B5EF4-FFF2-40B4-BE49-F238E27FC236}">
                          <a16:creationId xmlns:a16="http://schemas.microsoft.com/office/drawing/2014/main" id="{2DF54D69-0D50-5C66-AE21-25E60006BCA4}"/>
                        </a:ext>
                      </a:extLst>
                    </p:cNvPr>
                    <p:cNvSpPr/>
                    <p:nvPr/>
                  </p:nvSpPr>
                  <p:spPr>
                    <a:xfrm>
                      <a:off x="1005931" y="5083175"/>
                      <a:ext cx="1284411" cy="48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0" name="TextBox 159">
                    <a:extLst>
                      <a:ext uri="{FF2B5EF4-FFF2-40B4-BE49-F238E27FC236}">
                        <a16:creationId xmlns:a16="http://schemas.microsoft.com/office/drawing/2014/main" id="{4096B07B-CEA6-C833-FE82-BCD69B5D3DE9}"/>
                      </a:ext>
                    </a:extLst>
                  </p:cNvPr>
                  <p:cNvSpPr txBox="1"/>
                  <p:nvPr/>
                </p:nvSpPr>
                <p:spPr>
                  <a:xfrm>
                    <a:off x="528220" y="3495485"/>
                    <a:ext cx="1714926" cy="1754326"/>
                  </a:xfrm>
                  <a:prstGeom prst="rect">
                    <a:avLst/>
                  </a:prstGeom>
                  <a:noFill/>
                </p:spPr>
                <p:txBody>
                  <a:bodyPr wrap="square" rtlCol="0" anchor="t">
                    <a:spAutoFit/>
                  </a:bodyPr>
                  <a:lstStyle/>
                  <a:p>
                    <a:pPr algn="ctr"/>
                    <a:r>
                      <a:rPr lang="en-US" sz="1200" b="1" u="sng" dirty="0">
                        <a:solidFill>
                          <a:schemeClr val="bg2"/>
                        </a:solidFill>
                        <a:latin typeface="Arial" panose="020B0604020202020204" pitchFamily="34" charset="0"/>
                        <a:cs typeface="Arial" panose="020B0604020202020204" pitchFamily="34" charset="0"/>
                      </a:rPr>
                      <a:t>ADVANCE PREP:</a:t>
                    </a:r>
                  </a:p>
                  <a:p>
                    <a:pPr marL="171450" indent="-171450">
                      <a:buFont typeface="Wingdings" panose="05000000000000000000" pitchFamily="2" charset="2"/>
                      <a:buChar char="Ø"/>
                    </a:pPr>
                    <a:endParaRPr lang="en-US" sz="1200"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Update the Laptops</a:t>
                    </a:r>
                  </a:p>
                  <a:p>
                    <a:pPr marL="171450" indent="-171450">
                      <a:buFont typeface="Wingdings" panose="05000000000000000000" pitchFamily="2" charset="2"/>
                      <a:buChar char="Ø"/>
                    </a:pPr>
                    <a:endParaRPr lang="en-US" sz="1200"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Create the LED Light sets</a:t>
                    </a:r>
                  </a:p>
                  <a:p>
                    <a:pPr marL="171450" indent="-171450">
                      <a:buFont typeface="Wingdings" panose="05000000000000000000" pitchFamily="2" charset="2"/>
                      <a:buChar char="Ø"/>
                    </a:pPr>
                    <a:endParaRPr lang="en-US" sz="1200"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Connect the Lights to the Arduinos</a:t>
                    </a:r>
                  </a:p>
                </p:txBody>
              </p:sp>
            </p:grpSp>
            <p:grpSp>
              <p:nvGrpSpPr>
                <p:cNvPr id="464" name="Group 463">
                  <a:extLst>
                    <a:ext uri="{FF2B5EF4-FFF2-40B4-BE49-F238E27FC236}">
                      <a16:creationId xmlns:a16="http://schemas.microsoft.com/office/drawing/2014/main" id="{BF57625A-A05C-E9C8-C414-FD67DD71E723}"/>
                    </a:ext>
                  </a:extLst>
                </p:cNvPr>
                <p:cNvGrpSpPr/>
                <p:nvPr/>
              </p:nvGrpSpPr>
              <p:grpSpPr>
                <a:xfrm>
                  <a:off x="579320" y="1729963"/>
                  <a:ext cx="1209242" cy="1669696"/>
                  <a:chOff x="578118" y="1729963"/>
                  <a:chExt cx="1209242" cy="1669696"/>
                </a:xfrm>
              </p:grpSpPr>
              <p:grpSp>
                <p:nvGrpSpPr>
                  <p:cNvPr id="463" name="Group 462">
                    <a:extLst>
                      <a:ext uri="{FF2B5EF4-FFF2-40B4-BE49-F238E27FC236}">
                        <a16:creationId xmlns:a16="http://schemas.microsoft.com/office/drawing/2014/main" id="{990418DE-D33A-B410-D959-4501D9A15072}"/>
                      </a:ext>
                    </a:extLst>
                  </p:cNvPr>
                  <p:cNvGrpSpPr/>
                  <p:nvPr/>
                </p:nvGrpSpPr>
                <p:grpSpPr>
                  <a:xfrm>
                    <a:off x="845051" y="2000958"/>
                    <a:ext cx="567771" cy="567771"/>
                    <a:chOff x="845051" y="2000958"/>
                    <a:chExt cx="567771" cy="567771"/>
                  </a:xfrm>
                </p:grpSpPr>
                <p:sp>
                  <p:nvSpPr>
                    <p:cNvPr id="34" name="Oval 33">
                      <a:extLst>
                        <a:ext uri="{FF2B5EF4-FFF2-40B4-BE49-F238E27FC236}">
                          <a16:creationId xmlns:a16="http://schemas.microsoft.com/office/drawing/2014/main" id="{66B89E67-F6DF-546F-8AA4-3595039EFEF8}"/>
                        </a:ext>
                      </a:extLst>
                    </p:cNvPr>
                    <p:cNvSpPr/>
                    <p:nvPr/>
                  </p:nvSpPr>
                  <p:spPr>
                    <a:xfrm>
                      <a:off x="845051" y="2000958"/>
                      <a:ext cx="567771" cy="567771"/>
                    </a:xfrm>
                    <a:prstGeom prst="ellipse">
                      <a:avLst/>
                    </a:prstGeom>
                    <a:solidFill>
                      <a:schemeClr val="accent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49" name="Oval 148">
                      <a:extLst>
                        <a:ext uri="{FF2B5EF4-FFF2-40B4-BE49-F238E27FC236}">
                          <a16:creationId xmlns:a16="http://schemas.microsoft.com/office/drawing/2014/main" id="{1CBCE143-B722-21C6-2BE0-2608122865A7}"/>
                        </a:ext>
                      </a:extLst>
                    </p:cNvPr>
                    <p:cNvSpPr/>
                    <p:nvPr/>
                  </p:nvSpPr>
                  <p:spPr>
                    <a:xfrm>
                      <a:off x="889338" y="2047618"/>
                      <a:ext cx="479196" cy="474450"/>
                    </a:xfrm>
                    <a:prstGeom prst="ellipse">
                      <a:avLst/>
                    </a:prstGeom>
                    <a:solidFill>
                      <a:schemeClr val="bg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grpSp>
              <p:grpSp>
                <p:nvGrpSpPr>
                  <p:cNvPr id="462" name="Group 461">
                    <a:extLst>
                      <a:ext uri="{FF2B5EF4-FFF2-40B4-BE49-F238E27FC236}">
                        <a16:creationId xmlns:a16="http://schemas.microsoft.com/office/drawing/2014/main" id="{8B13171A-5A46-4179-CA7F-46FEAE47E72D}"/>
                      </a:ext>
                    </a:extLst>
                  </p:cNvPr>
                  <p:cNvGrpSpPr/>
                  <p:nvPr/>
                </p:nvGrpSpPr>
                <p:grpSpPr>
                  <a:xfrm>
                    <a:off x="578118" y="1729963"/>
                    <a:ext cx="1097168" cy="1669696"/>
                    <a:chOff x="578118" y="1729963"/>
                    <a:chExt cx="1097168" cy="1669696"/>
                  </a:xfrm>
                </p:grpSpPr>
                <p:sp>
                  <p:nvSpPr>
                    <p:cNvPr id="32" name="Freeform: Shape 31">
                      <a:extLst>
                        <a:ext uri="{FF2B5EF4-FFF2-40B4-BE49-F238E27FC236}">
                          <a16:creationId xmlns:a16="http://schemas.microsoft.com/office/drawing/2014/main" id="{37A960F2-1AAC-72B5-CE17-6C9FC3383AF6}"/>
                        </a:ext>
                      </a:extLst>
                    </p:cNvPr>
                    <p:cNvSpPr/>
                    <p:nvPr/>
                  </p:nvSpPr>
                  <p:spPr>
                    <a:xfrm>
                      <a:off x="578118" y="1729963"/>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635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168" name="Straight Arrow Connector 167">
                      <a:extLst>
                        <a:ext uri="{FF2B5EF4-FFF2-40B4-BE49-F238E27FC236}">
                          <a16:creationId xmlns:a16="http://schemas.microsoft.com/office/drawing/2014/main" id="{B8273DCC-DA4C-131D-6AAE-8C421623BAB8}"/>
                        </a:ext>
                      </a:extLst>
                    </p:cNvPr>
                    <p:cNvCxnSpPr>
                      <a:cxnSpLocks/>
                    </p:cNvCxnSpPr>
                    <p:nvPr/>
                  </p:nvCxnSpPr>
                  <p:spPr>
                    <a:xfrm>
                      <a:off x="1126702" y="2942459"/>
                      <a:ext cx="0" cy="457200"/>
                    </a:xfrm>
                    <a:prstGeom prst="straightConnector1">
                      <a:avLst/>
                    </a:prstGeom>
                    <a:ln w="635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51" name="Star: 4 Points 150">
                    <a:extLst>
                      <a:ext uri="{FF2B5EF4-FFF2-40B4-BE49-F238E27FC236}">
                        <a16:creationId xmlns:a16="http://schemas.microsoft.com/office/drawing/2014/main" id="{AD141EC7-17F3-2957-0251-F3599757123A}"/>
                      </a:ext>
                    </a:extLst>
                  </p:cNvPr>
                  <p:cNvSpPr/>
                  <p:nvPr/>
                </p:nvSpPr>
                <p:spPr>
                  <a:xfrm flipV="1">
                    <a:off x="1559170" y="2211705"/>
                    <a:ext cx="228190" cy="228190"/>
                  </a:xfrm>
                  <a:prstGeom prst="star4">
                    <a:avLst>
                      <a:gd name="adj" fmla="val 12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6" name="Group 465">
                <a:extLst>
                  <a:ext uri="{FF2B5EF4-FFF2-40B4-BE49-F238E27FC236}">
                    <a16:creationId xmlns:a16="http://schemas.microsoft.com/office/drawing/2014/main" id="{0DA12F11-4B86-7BA8-A6F8-44E104FBEA4A}"/>
                  </a:ext>
                </a:extLst>
              </p:cNvPr>
              <p:cNvGrpSpPr/>
              <p:nvPr/>
            </p:nvGrpSpPr>
            <p:grpSpPr>
              <a:xfrm>
                <a:off x="2242327" y="1729963"/>
                <a:ext cx="1768643" cy="4034778"/>
                <a:chOff x="299620" y="1729963"/>
                <a:chExt cx="1768643" cy="4034778"/>
              </a:xfrm>
            </p:grpSpPr>
            <p:grpSp>
              <p:nvGrpSpPr>
                <p:cNvPr id="467" name="Group 466">
                  <a:extLst>
                    <a:ext uri="{FF2B5EF4-FFF2-40B4-BE49-F238E27FC236}">
                      <a16:creationId xmlns:a16="http://schemas.microsoft.com/office/drawing/2014/main" id="{CD04EE09-8F5C-BEB4-8EEF-156471B131A5}"/>
                    </a:ext>
                  </a:extLst>
                </p:cNvPr>
                <p:cNvGrpSpPr/>
                <p:nvPr/>
              </p:nvGrpSpPr>
              <p:grpSpPr>
                <a:xfrm>
                  <a:off x="299620" y="3476823"/>
                  <a:ext cx="1768643" cy="2287918"/>
                  <a:chOff x="528220" y="3337123"/>
                  <a:chExt cx="1768643" cy="2287918"/>
                </a:xfrm>
              </p:grpSpPr>
              <p:grpSp>
                <p:nvGrpSpPr>
                  <p:cNvPr id="476" name="Group 475">
                    <a:extLst>
                      <a:ext uri="{FF2B5EF4-FFF2-40B4-BE49-F238E27FC236}">
                        <a16:creationId xmlns:a16="http://schemas.microsoft.com/office/drawing/2014/main" id="{457959CB-CD85-AFF0-9110-7A8C693B8B2B}"/>
                      </a:ext>
                    </a:extLst>
                  </p:cNvPr>
                  <p:cNvGrpSpPr/>
                  <p:nvPr/>
                </p:nvGrpSpPr>
                <p:grpSpPr>
                  <a:xfrm>
                    <a:off x="528220" y="3337123"/>
                    <a:ext cx="1768643" cy="2287918"/>
                    <a:chOff x="878808" y="2954377"/>
                    <a:chExt cx="1538656" cy="2176875"/>
                  </a:xfrm>
                </p:grpSpPr>
                <p:sp>
                  <p:nvSpPr>
                    <p:cNvPr id="478" name="Rectangle: Top Corners Rounded 73">
                      <a:extLst>
                        <a:ext uri="{FF2B5EF4-FFF2-40B4-BE49-F238E27FC236}">
                          <a16:creationId xmlns:a16="http://schemas.microsoft.com/office/drawing/2014/main" id="{8EB5814F-56BA-D599-89B5-DFA029157EA8}"/>
                        </a:ext>
                      </a:extLst>
                    </p:cNvPr>
                    <p:cNvSpPr/>
                    <p:nvPr/>
                  </p:nvSpPr>
                  <p:spPr>
                    <a:xfrm>
                      <a:off x="878808" y="2954377"/>
                      <a:ext cx="1538656" cy="2153648"/>
                    </a:xfrm>
                    <a:prstGeom prst="rect">
                      <a:avLst/>
                    </a:prstGeom>
                    <a:noFill/>
                    <a:ln w="6350"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479" name="Rectangle 478">
                      <a:extLst>
                        <a:ext uri="{FF2B5EF4-FFF2-40B4-BE49-F238E27FC236}">
                          <a16:creationId xmlns:a16="http://schemas.microsoft.com/office/drawing/2014/main" id="{0CEDE2F0-0168-A0F2-0441-159F8A1B6336}"/>
                        </a:ext>
                      </a:extLst>
                    </p:cNvPr>
                    <p:cNvSpPr/>
                    <p:nvPr/>
                  </p:nvSpPr>
                  <p:spPr>
                    <a:xfrm>
                      <a:off x="1005931" y="5083175"/>
                      <a:ext cx="1284411" cy="48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7" name="TextBox 476">
                    <a:extLst>
                      <a:ext uri="{FF2B5EF4-FFF2-40B4-BE49-F238E27FC236}">
                        <a16:creationId xmlns:a16="http://schemas.microsoft.com/office/drawing/2014/main" id="{A7359E29-C077-0B63-9785-1AA75EE68F7A}"/>
                      </a:ext>
                    </a:extLst>
                  </p:cNvPr>
                  <p:cNvSpPr txBox="1"/>
                  <p:nvPr/>
                </p:nvSpPr>
                <p:spPr>
                  <a:xfrm>
                    <a:off x="528220" y="3495485"/>
                    <a:ext cx="1714926" cy="1938992"/>
                  </a:xfrm>
                  <a:prstGeom prst="rect">
                    <a:avLst/>
                  </a:prstGeom>
                  <a:noFill/>
                </p:spPr>
                <p:txBody>
                  <a:bodyPr wrap="square" rtlCol="0" anchor="t">
                    <a:spAutoFit/>
                  </a:bodyPr>
                  <a:lstStyle/>
                  <a:p>
                    <a:pPr algn="ctr"/>
                    <a:r>
                      <a:rPr lang="en-US" sz="1200" b="1" u="sng" dirty="0">
                        <a:solidFill>
                          <a:schemeClr val="bg2"/>
                        </a:solidFill>
                        <a:latin typeface="Arial" panose="020B0604020202020204" pitchFamily="34" charset="0"/>
                        <a:cs typeface="Arial" panose="020B0604020202020204" pitchFamily="34" charset="0"/>
                      </a:rPr>
                      <a:t>BASIC CONCEPTS</a:t>
                    </a:r>
                  </a:p>
                  <a:p>
                    <a:pPr algn="ctr"/>
                    <a:endParaRPr lang="en-US" sz="1200"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Introduction to Arduinos</a:t>
                    </a:r>
                  </a:p>
                  <a:p>
                    <a:pPr marL="171450" indent="-171450">
                      <a:buFont typeface="Wingdings" panose="05000000000000000000" pitchFamily="2" charset="2"/>
                      <a:buChar char="Ø"/>
                    </a:pPr>
                    <a:endParaRPr lang="en-US" sz="1200"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Digital Vs Analog</a:t>
                    </a:r>
                  </a:p>
                  <a:p>
                    <a:pPr marL="171450" indent="-171450">
                      <a:buFont typeface="Wingdings" panose="05000000000000000000" pitchFamily="2" charset="2"/>
                      <a:buChar char="Ø"/>
                    </a:pPr>
                    <a:endParaRPr lang="en-US" sz="1200"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Order of logic processing</a:t>
                    </a:r>
                  </a:p>
                  <a:p>
                    <a:pPr marL="171450" indent="-171450">
                      <a:buFont typeface="Wingdings" panose="05000000000000000000" pitchFamily="2" charset="2"/>
                      <a:buChar char="Ø"/>
                    </a:pPr>
                    <a:endParaRPr lang="en-US" sz="1200" dirty="0">
                      <a:solidFill>
                        <a:schemeClr val="bg2"/>
                      </a:solidFill>
                      <a:latin typeface="Arial" panose="020B0604020202020204" pitchFamily="34" charset="0"/>
                      <a:cs typeface="Arial" panose="020B0604020202020204" pitchFamily="34" charset="0"/>
                    </a:endParaRPr>
                  </a:p>
                </p:txBody>
              </p:sp>
            </p:grpSp>
            <p:grpSp>
              <p:nvGrpSpPr>
                <p:cNvPr id="468" name="Group 467">
                  <a:extLst>
                    <a:ext uri="{FF2B5EF4-FFF2-40B4-BE49-F238E27FC236}">
                      <a16:creationId xmlns:a16="http://schemas.microsoft.com/office/drawing/2014/main" id="{D1AD2C5A-8DCC-048E-6A54-A6EF04B809AB}"/>
                    </a:ext>
                  </a:extLst>
                </p:cNvPr>
                <p:cNvGrpSpPr/>
                <p:nvPr/>
              </p:nvGrpSpPr>
              <p:grpSpPr>
                <a:xfrm>
                  <a:off x="579320" y="1729963"/>
                  <a:ext cx="1209242" cy="1669696"/>
                  <a:chOff x="578118" y="1729963"/>
                  <a:chExt cx="1209242" cy="1669696"/>
                </a:xfrm>
              </p:grpSpPr>
              <p:grpSp>
                <p:nvGrpSpPr>
                  <p:cNvPr id="469" name="Group 468">
                    <a:extLst>
                      <a:ext uri="{FF2B5EF4-FFF2-40B4-BE49-F238E27FC236}">
                        <a16:creationId xmlns:a16="http://schemas.microsoft.com/office/drawing/2014/main" id="{0F034DBC-1612-B414-34F4-26B60EDFA076}"/>
                      </a:ext>
                    </a:extLst>
                  </p:cNvPr>
                  <p:cNvGrpSpPr/>
                  <p:nvPr/>
                </p:nvGrpSpPr>
                <p:grpSpPr>
                  <a:xfrm>
                    <a:off x="845051" y="2000958"/>
                    <a:ext cx="567771" cy="567771"/>
                    <a:chOff x="845051" y="2000958"/>
                    <a:chExt cx="567771" cy="567771"/>
                  </a:xfrm>
                </p:grpSpPr>
                <p:sp>
                  <p:nvSpPr>
                    <p:cNvPr id="474" name="Oval 473">
                      <a:extLst>
                        <a:ext uri="{FF2B5EF4-FFF2-40B4-BE49-F238E27FC236}">
                          <a16:creationId xmlns:a16="http://schemas.microsoft.com/office/drawing/2014/main" id="{538C75BE-C629-C18F-2414-EFB069DF7335}"/>
                        </a:ext>
                      </a:extLst>
                    </p:cNvPr>
                    <p:cNvSpPr/>
                    <p:nvPr/>
                  </p:nvSpPr>
                  <p:spPr>
                    <a:xfrm>
                      <a:off x="845051" y="2000958"/>
                      <a:ext cx="567771" cy="567771"/>
                    </a:xfrm>
                    <a:prstGeom prst="ellipse">
                      <a:avLst/>
                    </a:prstGeom>
                    <a:solidFill>
                      <a:schemeClr val="accent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75" name="Oval 474">
                      <a:extLst>
                        <a:ext uri="{FF2B5EF4-FFF2-40B4-BE49-F238E27FC236}">
                          <a16:creationId xmlns:a16="http://schemas.microsoft.com/office/drawing/2014/main" id="{BA29B3A6-48DB-C822-9D67-8FEDE602166A}"/>
                        </a:ext>
                      </a:extLst>
                    </p:cNvPr>
                    <p:cNvSpPr/>
                    <p:nvPr/>
                  </p:nvSpPr>
                  <p:spPr>
                    <a:xfrm>
                      <a:off x="889338" y="2047618"/>
                      <a:ext cx="479196" cy="474450"/>
                    </a:xfrm>
                    <a:prstGeom prst="ellipse">
                      <a:avLst/>
                    </a:prstGeom>
                    <a:solidFill>
                      <a:schemeClr val="bg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grpSp>
              <p:grpSp>
                <p:nvGrpSpPr>
                  <p:cNvPr id="470" name="Group 469">
                    <a:extLst>
                      <a:ext uri="{FF2B5EF4-FFF2-40B4-BE49-F238E27FC236}">
                        <a16:creationId xmlns:a16="http://schemas.microsoft.com/office/drawing/2014/main" id="{1857524C-2CF3-8056-0CF3-2AAE205C1C3E}"/>
                      </a:ext>
                    </a:extLst>
                  </p:cNvPr>
                  <p:cNvGrpSpPr/>
                  <p:nvPr/>
                </p:nvGrpSpPr>
                <p:grpSpPr>
                  <a:xfrm>
                    <a:off x="578118" y="1729963"/>
                    <a:ext cx="1097168" cy="1669696"/>
                    <a:chOff x="578118" y="1729963"/>
                    <a:chExt cx="1097168" cy="1669696"/>
                  </a:xfrm>
                </p:grpSpPr>
                <p:sp>
                  <p:nvSpPr>
                    <p:cNvPr id="472" name="Freeform: Shape 471">
                      <a:extLst>
                        <a:ext uri="{FF2B5EF4-FFF2-40B4-BE49-F238E27FC236}">
                          <a16:creationId xmlns:a16="http://schemas.microsoft.com/office/drawing/2014/main" id="{DFA2AFE6-C1E5-FA68-512D-B768F81F0E18}"/>
                        </a:ext>
                      </a:extLst>
                    </p:cNvPr>
                    <p:cNvSpPr/>
                    <p:nvPr/>
                  </p:nvSpPr>
                  <p:spPr>
                    <a:xfrm>
                      <a:off x="578118" y="1729963"/>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635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473" name="Straight Arrow Connector 472">
                      <a:extLst>
                        <a:ext uri="{FF2B5EF4-FFF2-40B4-BE49-F238E27FC236}">
                          <a16:creationId xmlns:a16="http://schemas.microsoft.com/office/drawing/2014/main" id="{D798CFC5-13C1-AFB4-5689-841C66304419}"/>
                        </a:ext>
                      </a:extLst>
                    </p:cNvPr>
                    <p:cNvCxnSpPr>
                      <a:cxnSpLocks/>
                    </p:cNvCxnSpPr>
                    <p:nvPr/>
                  </p:nvCxnSpPr>
                  <p:spPr>
                    <a:xfrm>
                      <a:off x="1126702" y="2942459"/>
                      <a:ext cx="0" cy="457200"/>
                    </a:xfrm>
                    <a:prstGeom prst="straightConnector1">
                      <a:avLst/>
                    </a:prstGeom>
                    <a:ln w="635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71" name="Star: 4 Points 470">
                    <a:extLst>
                      <a:ext uri="{FF2B5EF4-FFF2-40B4-BE49-F238E27FC236}">
                        <a16:creationId xmlns:a16="http://schemas.microsoft.com/office/drawing/2014/main" id="{6DEF9E1D-C731-B885-35AD-1A4C35B59110}"/>
                      </a:ext>
                    </a:extLst>
                  </p:cNvPr>
                  <p:cNvSpPr/>
                  <p:nvPr/>
                </p:nvSpPr>
                <p:spPr>
                  <a:xfrm flipV="1">
                    <a:off x="1559170" y="2211705"/>
                    <a:ext cx="228190" cy="228190"/>
                  </a:xfrm>
                  <a:prstGeom prst="star4">
                    <a:avLst>
                      <a:gd name="adj" fmla="val 12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80" name="Group 479">
                <a:extLst>
                  <a:ext uri="{FF2B5EF4-FFF2-40B4-BE49-F238E27FC236}">
                    <a16:creationId xmlns:a16="http://schemas.microsoft.com/office/drawing/2014/main" id="{0E3C09FF-80DE-0457-73D8-E5D8B32A1552}"/>
                  </a:ext>
                </a:extLst>
              </p:cNvPr>
              <p:cNvGrpSpPr/>
              <p:nvPr/>
            </p:nvGrpSpPr>
            <p:grpSpPr>
              <a:xfrm>
                <a:off x="4197734" y="1729963"/>
                <a:ext cx="1768643" cy="4034778"/>
                <a:chOff x="299620" y="1729963"/>
                <a:chExt cx="1768643" cy="4034778"/>
              </a:xfrm>
            </p:grpSpPr>
            <p:grpSp>
              <p:nvGrpSpPr>
                <p:cNvPr id="481" name="Group 480">
                  <a:extLst>
                    <a:ext uri="{FF2B5EF4-FFF2-40B4-BE49-F238E27FC236}">
                      <a16:creationId xmlns:a16="http://schemas.microsoft.com/office/drawing/2014/main" id="{A02B3F83-C6CD-CB58-B1E2-277463B035B4}"/>
                    </a:ext>
                  </a:extLst>
                </p:cNvPr>
                <p:cNvGrpSpPr/>
                <p:nvPr/>
              </p:nvGrpSpPr>
              <p:grpSpPr>
                <a:xfrm>
                  <a:off x="299620" y="3476823"/>
                  <a:ext cx="1768643" cy="2287918"/>
                  <a:chOff x="528220" y="3337123"/>
                  <a:chExt cx="1768643" cy="2287918"/>
                </a:xfrm>
              </p:grpSpPr>
              <p:grpSp>
                <p:nvGrpSpPr>
                  <p:cNvPr id="490" name="Group 489">
                    <a:extLst>
                      <a:ext uri="{FF2B5EF4-FFF2-40B4-BE49-F238E27FC236}">
                        <a16:creationId xmlns:a16="http://schemas.microsoft.com/office/drawing/2014/main" id="{FFBF41FB-EE46-8BB6-A1A7-BDA5C015543C}"/>
                      </a:ext>
                    </a:extLst>
                  </p:cNvPr>
                  <p:cNvGrpSpPr/>
                  <p:nvPr/>
                </p:nvGrpSpPr>
                <p:grpSpPr>
                  <a:xfrm>
                    <a:off x="528220" y="3337123"/>
                    <a:ext cx="1768643" cy="2287918"/>
                    <a:chOff x="878808" y="2954377"/>
                    <a:chExt cx="1538656" cy="2176875"/>
                  </a:xfrm>
                </p:grpSpPr>
                <p:sp>
                  <p:nvSpPr>
                    <p:cNvPr id="492" name="Rectangle: Top Corners Rounded 73">
                      <a:extLst>
                        <a:ext uri="{FF2B5EF4-FFF2-40B4-BE49-F238E27FC236}">
                          <a16:creationId xmlns:a16="http://schemas.microsoft.com/office/drawing/2014/main" id="{410F6D41-E1B6-65F2-3A0C-CE9B29C3360A}"/>
                        </a:ext>
                      </a:extLst>
                    </p:cNvPr>
                    <p:cNvSpPr/>
                    <p:nvPr/>
                  </p:nvSpPr>
                  <p:spPr>
                    <a:xfrm>
                      <a:off x="878808" y="2954377"/>
                      <a:ext cx="1538656" cy="2153648"/>
                    </a:xfrm>
                    <a:prstGeom prst="rect">
                      <a:avLst/>
                    </a:prstGeom>
                    <a:noFill/>
                    <a:ln w="6350"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493" name="Rectangle 492">
                      <a:extLst>
                        <a:ext uri="{FF2B5EF4-FFF2-40B4-BE49-F238E27FC236}">
                          <a16:creationId xmlns:a16="http://schemas.microsoft.com/office/drawing/2014/main" id="{8CED43E1-1227-718C-7643-24DF28AA9C66}"/>
                        </a:ext>
                      </a:extLst>
                    </p:cNvPr>
                    <p:cNvSpPr/>
                    <p:nvPr/>
                  </p:nvSpPr>
                  <p:spPr>
                    <a:xfrm>
                      <a:off x="1005931" y="5083175"/>
                      <a:ext cx="1284411" cy="48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1" name="TextBox 490">
                    <a:extLst>
                      <a:ext uri="{FF2B5EF4-FFF2-40B4-BE49-F238E27FC236}">
                        <a16:creationId xmlns:a16="http://schemas.microsoft.com/office/drawing/2014/main" id="{64850A22-5610-8A86-9EE6-919886F03B06}"/>
                      </a:ext>
                    </a:extLst>
                  </p:cNvPr>
                  <p:cNvSpPr txBox="1"/>
                  <p:nvPr/>
                </p:nvSpPr>
                <p:spPr>
                  <a:xfrm>
                    <a:off x="528220" y="3495485"/>
                    <a:ext cx="1714926" cy="1938992"/>
                  </a:xfrm>
                  <a:prstGeom prst="rect">
                    <a:avLst/>
                  </a:prstGeom>
                  <a:noFill/>
                </p:spPr>
                <p:txBody>
                  <a:bodyPr wrap="square" rtlCol="0" anchor="t">
                    <a:spAutoFit/>
                  </a:bodyPr>
                  <a:lstStyle/>
                  <a:p>
                    <a:pPr algn="ctr"/>
                    <a:r>
                      <a:rPr lang="en-US" sz="1200" u="sng" dirty="0">
                        <a:solidFill>
                          <a:schemeClr val="bg2"/>
                        </a:solidFill>
                        <a:latin typeface="Arial" panose="020B0604020202020204" pitchFamily="34" charset="0"/>
                        <a:cs typeface="Arial" panose="020B0604020202020204" pitchFamily="34" charset="0"/>
                      </a:rPr>
                      <a:t>CODING TIME</a:t>
                    </a:r>
                  </a:p>
                  <a:p>
                    <a:pPr algn="ctr"/>
                    <a:endParaRPr lang="en-US" sz="1200" u="sng"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Anatomy of a sketch</a:t>
                    </a:r>
                  </a:p>
                  <a:p>
                    <a:pPr marL="171450" indent="-171450">
                      <a:buFont typeface="Wingdings" panose="05000000000000000000" pitchFamily="2" charset="2"/>
                      <a:buChar char="Ø"/>
                    </a:pPr>
                    <a:endParaRPr lang="en-US" sz="1200"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Create your sketch</a:t>
                    </a:r>
                  </a:p>
                  <a:p>
                    <a:pPr marL="171450" indent="-171450">
                      <a:buFont typeface="Wingdings" panose="05000000000000000000" pitchFamily="2" charset="2"/>
                      <a:buChar char="Ø"/>
                    </a:pPr>
                    <a:endParaRPr lang="en-US" sz="1200"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Practice coding while learning basic structure / syntax</a:t>
                    </a:r>
                  </a:p>
                </p:txBody>
              </p:sp>
            </p:grpSp>
            <p:grpSp>
              <p:nvGrpSpPr>
                <p:cNvPr id="482" name="Group 481">
                  <a:extLst>
                    <a:ext uri="{FF2B5EF4-FFF2-40B4-BE49-F238E27FC236}">
                      <a16:creationId xmlns:a16="http://schemas.microsoft.com/office/drawing/2014/main" id="{3BA24FB2-05C8-6F34-618B-5D1411CF5F74}"/>
                    </a:ext>
                  </a:extLst>
                </p:cNvPr>
                <p:cNvGrpSpPr/>
                <p:nvPr/>
              </p:nvGrpSpPr>
              <p:grpSpPr>
                <a:xfrm>
                  <a:off x="579320" y="1729963"/>
                  <a:ext cx="1209242" cy="1669696"/>
                  <a:chOff x="578118" y="1729963"/>
                  <a:chExt cx="1209242" cy="1669696"/>
                </a:xfrm>
              </p:grpSpPr>
              <p:grpSp>
                <p:nvGrpSpPr>
                  <p:cNvPr id="483" name="Group 482">
                    <a:extLst>
                      <a:ext uri="{FF2B5EF4-FFF2-40B4-BE49-F238E27FC236}">
                        <a16:creationId xmlns:a16="http://schemas.microsoft.com/office/drawing/2014/main" id="{EDB6CEA4-6586-F310-23D9-03B6AB720A08}"/>
                      </a:ext>
                    </a:extLst>
                  </p:cNvPr>
                  <p:cNvGrpSpPr/>
                  <p:nvPr/>
                </p:nvGrpSpPr>
                <p:grpSpPr>
                  <a:xfrm>
                    <a:off x="845051" y="2000958"/>
                    <a:ext cx="567771" cy="567771"/>
                    <a:chOff x="845051" y="2000958"/>
                    <a:chExt cx="567771" cy="567771"/>
                  </a:xfrm>
                </p:grpSpPr>
                <p:sp>
                  <p:nvSpPr>
                    <p:cNvPr id="488" name="Oval 487">
                      <a:extLst>
                        <a:ext uri="{FF2B5EF4-FFF2-40B4-BE49-F238E27FC236}">
                          <a16:creationId xmlns:a16="http://schemas.microsoft.com/office/drawing/2014/main" id="{677BB610-0B72-0E55-BEB3-70661E9A567E}"/>
                        </a:ext>
                      </a:extLst>
                    </p:cNvPr>
                    <p:cNvSpPr/>
                    <p:nvPr/>
                  </p:nvSpPr>
                  <p:spPr>
                    <a:xfrm>
                      <a:off x="845051" y="2000958"/>
                      <a:ext cx="567771" cy="567771"/>
                    </a:xfrm>
                    <a:prstGeom prst="ellipse">
                      <a:avLst/>
                    </a:prstGeom>
                    <a:solidFill>
                      <a:schemeClr val="accent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89" name="Oval 488">
                      <a:extLst>
                        <a:ext uri="{FF2B5EF4-FFF2-40B4-BE49-F238E27FC236}">
                          <a16:creationId xmlns:a16="http://schemas.microsoft.com/office/drawing/2014/main" id="{14215129-95E1-B1DD-4AF3-3C80D441D59B}"/>
                        </a:ext>
                      </a:extLst>
                    </p:cNvPr>
                    <p:cNvSpPr/>
                    <p:nvPr/>
                  </p:nvSpPr>
                  <p:spPr>
                    <a:xfrm>
                      <a:off x="889338" y="2047618"/>
                      <a:ext cx="479196" cy="474450"/>
                    </a:xfrm>
                    <a:prstGeom prst="ellipse">
                      <a:avLst/>
                    </a:prstGeom>
                    <a:solidFill>
                      <a:schemeClr val="bg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grpSp>
              <p:grpSp>
                <p:nvGrpSpPr>
                  <p:cNvPr id="484" name="Group 483">
                    <a:extLst>
                      <a:ext uri="{FF2B5EF4-FFF2-40B4-BE49-F238E27FC236}">
                        <a16:creationId xmlns:a16="http://schemas.microsoft.com/office/drawing/2014/main" id="{4FE3C5A4-AFDD-9AF5-BAD0-D52F8CCC61F0}"/>
                      </a:ext>
                    </a:extLst>
                  </p:cNvPr>
                  <p:cNvGrpSpPr/>
                  <p:nvPr/>
                </p:nvGrpSpPr>
                <p:grpSpPr>
                  <a:xfrm>
                    <a:off x="578118" y="1729963"/>
                    <a:ext cx="1097168" cy="1669696"/>
                    <a:chOff x="578118" y="1729963"/>
                    <a:chExt cx="1097168" cy="1669696"/>
                  </a:xfrm>
                </p:grpSpPr>
                <p:sp>
                  <p:nvSpPr>
                    <p:cNvPr id="486" name="Freeform: Shape 485">
                      <a:extLst>
                        <a:ext uri="{FF2B5EF4-FFF2-40B4-BE49-F238E27FC236}">
                          <a16:creationId xmlns:a16="http://schemas.microsoft.com/office/drawing/2014/main" id="{BF2D78D1-C89D-5C95-EA74-9EC0E07C6826}"/>
                        </a:ext>
                      </a:extLst>
                    </p:cNvPr>
                    <p:cNvSpPr/>
                    <p:nvPr/>
                  </p:nvSpPr>
                  <p:spPr>
                    <a:xfrm>
                      <a:off x="578118" y="1729963"/>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635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487" name="Straight Arrow Connector 486">
                      <a:extLst>
                        <a:ext uri="{FF2B5EF4-FFF2-40B4-BE49-F238E27FC236}">
                          <a16:creationId xmlns:a16="http://schemas.microsoft.com/office/drawing/2014/main" id="{C02B60D8-3355-A473-1354-61791D33F406}"/>
                        </a:ext>
                      </a:extLst>
                    </p:cNvPr>
                    <p:cNvCxnSpPr>
                      <a:cxnSpLocks/>
                    </p:cNvCxnSpPr>
                    <p:nvPr/>
                  </p:nvCxnSpPr>
                  <p:spPr>
                    <a:xfrm>
                      <a:off x="1126702" y="2942459"/>
                      <a:ext cx="0" cy="457200"/>
                    </a:xfrm>
                    <a:prstGeom prst="straightConnector1">
                      <a:avLst/>
                    </a:prstGeom>
                    <a:ln w="635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85" name="Star: 4 Points 484">
                    <a:extLst>
                      <a:ext uri="{FF2B5EF4-FFF2-40B4-BE49-F238E27FC236}">
                        <a16:creationId xmlns:a16="http://schemas.microsoft.com/office/drawing/2014/main" id="{DBD1A6FC-8D77-2F04-16DF-DC98040C0424}"/>
                      </a:ext>
                    </a:extLst>
                  </p:cNvPr>
                  <p:cNvSpPr/>
                  <p:nvPr/>
                </p:nvSpPr>
                <p:spPr>
                  <a:xfrm flipV="1">
                    <a:off x="1559170" y="2211705"/>
                    <a:ext cx="228190" cy="228190"/>
                  </a:xfrm>
                  <a:prstGeom prst="star4">
                    <a:avLst>
                      <a:gd name="adj" fmla="val 12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94" name="Group 493">
                <a:extLst>
                  <a:ext uri="{FF2B5EF4-FFF2-40B4-BE49-F238E27FC236}">
                    <a16:creationId xmlns:a16="http://schemas.microsoft.com/office/drawing/2014/main" id="{A248EB74-1115-7F98-5D98-C7E8F35E2826}"/>
                  </a:ext>
                </a:extLst>
              </p:cNvPr>
              <p:cNvGrpSpPr/>
              <p:nvPr/>
            </p:nvGrpSpPr>
            <p:grpSpPr>
              <a:xfrm>
                <a:off x="6153141" y="1729963"/>
                <a:ext cx="1768643" cy="4034778"/>
                <a:chOff x="299620" y="1729963"/>
                <a:chExt cx="1768643" cy="4034778"/>
              </a:xfrm>
            </p:grpSpPr>
            <p:grpSp>
              <p:nvGrpSpPr>
                <p:cNvPr id="495" name="Group 494">
                  <a:extLst>
                    <a:ext uri="{FF2B5EF4-FFF2-40B4-BE49-F238E27FC236}">
                      <a16:creationId xmlns:a16="http://schemas.microsoft.com/office/drawing/2014/main" id="{05504D19-7DF7-CF24-294F-81CE473A8871}"/>
                    </a:ext>
                  </a:extLst>
                </p:cNvPr>
                <p:cNvGrpSpPr/>
                <p:nvPr/>
              </p:nvGrpSpPr>
              <p:grpSpPr>
                <a:xfrm>
                  <a:off x="299620" y="3476823"/>
                  <a:ext cx="1768643" cy="2287918"/>
                  <a:chOff x="528220" y="3337123"/>
                  <a:chExt cx="1768643" cy="2287918"/>
                </a:xfrm>
              </p:grpSpPr>
              <p:grpSp>
                <p:nvGrpSpPr>
                  <p:cNvPr id="504" name="Group 503">
                    <a:extLst>
                      <a:ext uri="{FF2B5EF4-FFF2-40B4-BE49-F238E27FC236}">
                        <a16:creationId xmlns:a16="http://schemas.microsoft.com/office/drawing/2014/main" id="{8CF9C4E1-C847-A73B-21ED-47C53BF3DE40}"/>
                      </a:ext>
                    </a:extLst>
                  </p:cNvPr>
                  <p:cNvGrpSpPr/>
                  <p:nvPr/>
                </p:nvGrpSpPr>
                <p:grpSpPr>
                  <a:xfrm>
                    <a:off x="528220" y="3337123"/>
                    <a:ext cx="1768643" cy="2287918"/>
                    <a:chOff x="878808" y="2954377"/>
                    <a:chExt cx="1538656" cy="2176875"/>
                  </a:xfrm>
                </p:grpSpPr>
                <p:sp>
                  <p:nvSpPr>
                    <p:cNvPr id="506" name="Rectangle: Top Corners Rounded 73">
                      <a:extLst>
                        <a:ext uri="{FF2B5EF4-FFF2-40B4-BE49-F238E27FC236}">
                          <a16:creationId xmlns:a16="http://schemas.microsoft.com/office/drawing/2014/main" id="{48E4810C-73BE-D7C7-08A0-FAD9A4C47941}"/>
                        </a:ext>
                      </a:extLst>
                    </p:cNvPr>
                    <p:cNvSpPr/>
                    <p:nvPr/>
                  </p:nvSpPr>
                  <p:spPr>
                    <a:xfrm>
                      <a:off x="878808" y="2954377"/>
                      <a:ext cx="1538656" cy="2153648"/>
                    </a:xfrm>
                    <a:prstGeom prst="rect">
                      <a:avLst/>
                    </a:prstGeom>
                    <a:noFill/>
                    <a:ln w="6350"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507" name="Rectangle 506">
                      <a:extLst>
                        <a:ext uri="{FF2B5EF4-FFF2-40B4-BE49-F238E27FC236}">
                          <a16:creationId xmlns:a16="http://schemas.microsoft.com/office/drawing/2014/main" id="{5AA7FFF5-B495-929C-5C59-6A571892AEC6}"/>
                        </a:ext>
                      </a:extLst>
                    </p:cNvPr>
                    <p:cNvSpPr/>
                    <p:nvPr/>
                  </p:nvSpPr>
                  <p:spPr>
                    <a:xfrm>
                      <a:off x="1005931" y="5083175"/>
                      <a:ext cx="1284411" cy="48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5" name="TextBox 504">
                    <a:extLst>
                      <a:ext uri="{FF2B5EF4-FFF2-40B4-BE49-F238E27FC236}">
                        <a16:creationId xmlns:a16="http://schemas.microsoft.com/office/drawing/2014/main" id="{BED9372C-88E3-8176-0D2A-500BCA01C3AE}"/>
                      </a:ext>
                    </a:extLst>
                  </p:cNvPr>
                  <p:cNvSpPr txBox="1"/>
                  <p:nvPr/>
                </p:nvSpPr>
                <p:spPr>
                  <a:xfrm>
                    <a:off x="528220" y="3495485"/>
                    <a:ext cx="1714926" cy="1938992"/>
                  </a:xfrm>
                  <a:prstGeom prst="rect">
                    <a:avLst/>
                  </a:prstGeom>
                  <a:noFill/>
                </p:spPr>
                <p:txBody>
                  <a:bodyPr wrap="square" rtlCol="0" anchor="t">
                    <a:spAutoFit/>
                  </a:bodyPr>
                  <a:lstStyle/>
                  <a:p>
                    <a:pPr algn="ctr"/>
                    <a:r>
                      <a:rPr lang="en-US" sz="1200" b="1" u="sng" dirty="0">
                        <a:solidFill>
                          <a:schemeClr val="bg2"/>
                        </a:solidFill>
                        <a:latin typeface="Arial" panose="020B0604020202020204" pitchFamily="34" charset="0"/>
                        <a:cs typeface="Arial" panose="020B0604020202020204" pitchFamily="34" charset="0"/>
                      </a:rPr>
                      <a:t>COMPILE / VERIFY</a:t>
                    </a:r>
                  </a:p>
                  <a:p>
                    <a:pPr marL="171450" indent="-171450" algn="ctr">
                      <a:buFont typeface="Wingdings" panose="05000000000000000000" pitchFamily="2" charset="2"/>
                      <a:buChar char="Ø"/>
                    </a:pPr>
                    <a:endParaRPr lang="en-US" sz="1200" b="1" u="sng"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Checking your code for errors</a:t>
                    </a:r>
                  </a:p>
                  <a:p>
                    <a:pPr marL="171450" indent="-171450">
                      <a:buFont typeface="Wingdings" panose="05000000000000000000" pitchFamily="2" charset="2"/>
                      <a:buChar char="Ø"/>
                    </a:pPr>
                    <a:endParaRPr lang="en-US" sz="1200"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Generating the binary output file</a:t>
                    </a:r>
                  </a:p>
                  <a:p>
                    <a:pPr marL="171450" indent="-171450">
                      <a:buFont typeface="Wingdings" panose="05000000000000000000" pitchFamily="2" charset="2"/>
                      <a:buChar char="Ø"/>
                    </a:pPr>
                    <a:endParaRPr lang="en-US" sz="1200"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The art of debugging</a:t>
                    </a:r>
                  </a:p>
                </p:txBody>
              </p:sp>
            </p:grpSp>
            <p:grpSp>
              <p:nvGrpSpPr>
                <p:cNvPr id="496" name="Group 495">
                  <a:extLst>
                    <a:ext uri="{FF2B5EF4-FFF2-40B4-BE49-F238E27FC236}">
                      <a16:creationId xmlns:a16="http://schemas.microsoft.com/office/drawing/2014/main" id="{02935D99-07C4-E698-88EE-6330AC23A222}"/>
                    </a:ext>
                  </a:extLst>
                </p:cNvPr>
                <p:cNvGrpSpPr/>
                <p:nvPr/>
              </p:nvGrpSpPr>
              <p:grpSpPr>
                <a:xfrm>
                  <a:off x="579320" y="1729963"/>
                  <a:ext cx="1209242" cy="1669696"/>
                  <a:chOff x="578118" y="1729963"/>
                  <a:chExt cx="1209242" cy="1669696"/>
                </a:xfrm>
              </p:grpSpPr>
              <p:grpSp>
                <p:nvGrpSpPr>
                  <p:cNvPr id="497" name="Group 496">
                    <a:extLst>
                      <a:ext uri="{FF2B5EF4-FFF2-40B4-BE49-F238E27FC236}">
                        <a16:creationId xmlns:a16="http://schemas.microsoft.com/office/drawing/2014/main" id="{0AAB1E44-5796-2432-27AB-7C5587C75A92}"/>
                      </a:ext>
                    </a:extLst>
                  </p:cNvPr>
                  <p:cNvGrpSpPr/>
                  <p:nvPr/>
                </p:nvGrpSpPr>
                <p:grpSpPr>
                  <a:xfrm>
                    <a:off x="845051" y="2000958"/>
                    <a:ext cx="567771" cy="567771"/>
                    <a:chOff x="845051" y="2000958"/>
                    <a:chExt cx="567771" cy="567771"/>
                  </a:xfrm>
                </p:grpSpPr>
                <p:sp>
                  <p:nvSpPr>
                    <p:cNvPr id="502" name="Oval 501">
                      <a:extLst>
                        <a:ext uri="{FF2B5EF4-FFF2-40B4-BE49-F238E27FC236}">
                          <a16:creationId xmlns:a16="http://schemas.microsoft.com/office/drawing/2014/main" id="{AC3293E9-A6AF-7B0D-B87C-E88BE52424FA}"/>
                        </a:ext>
                      </a:extLst>
                    </p:cNvPr>
                    <p:cNvSpPr/>
                    <p:nvPr/>
                  </p:nvSpPr>
                  <p:spPr>
                    <a:xfrm>
                      <a:off x="845051" y="2000958"/>
                      <a:ext cx="567771" cy="567771"/>
                    </a:xfrm>
                    <a:prstGeom prst="ellipse">
                      <a:avLst/>
                    </a:prstGeom>
                    <a:solidFill>
                      <a:schemeClr val="accent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503" name="Oval 502">
                      <a:extLst>
                        <a:ext uri="{FF2B5EF4-FFF2-40B4-BE49-F238E27FC236}">
                          <a16:creationId xmlns:a16="http://schemas.microsoft.com/office/drawing/2014/main" id="{0B96FD68-7D5A-A339-ABEA-40683E5542FB}"/>
                        </a:ext>
                      </a:extLst>
                    </p:cNvPr>
                    <p:cNvSpPr/>
                    <p:nvPr/>
                  </p:nvSpPr>
                  <p:spPr>
                    <a:xfrm>
                      <a:off x="889338" y="2047618"/>
                      <a:ext cx="479196" cy="474450"/>
                    </a:xfrm>
                    <a:prstGeom prst="ellipse">
                      <a:avLst/>
                    </a:prstGeom>
                    <a:solidFill>
                      <a:schemeClr val="bg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grpSp>
              <p:grpSp>
                <p:nvGrpSpPr>
                  <p:cNvPr id="498" name="Group 497">
                    <a:extLst>
                      <a:ext uri="{FF2B5EF4-FFF2-40B4-BE49-F238E27FC236}">
                        <a16:creationId xmlns:a16="http://schemas.microsoft.com/office/drawing/2014/main" id="{6C434D82-9268-4C28-9A01-CE317FA86318}"/>
                      </a:ext>
                    </a:extLst>
                  </p:cNvPr>
                  <p:cNvGrpSpPr/>
                  <p:nvPr/>
                </p:nvGrpSpPr>
                <p:grpSpPr>
                  <a:xfrm>
                    <a:off x="578118" y="1729963"/>
                    <a:ext cx="1097168" cy="1669696"/>
                    <a:chOff x="578118" y="1729963"/>
                    <a:chExt cx="1097168" cy="1669696"/>
                  </a:xfrm>
                </p:grpSpPr>
                <p:sp>
                  <p:nvSpPr>
                    <p:cNvPr id="500" name="Freeform: Shape 499">
                      <a:extLst>
                        <a:ext uri="{FF2B5EF4-FFF2-40B4-BE49-F238E27FC236}">
                          <a16:creationId xmlns:a16="http://schemas.microsoft.com/office/drawing/2014/main" id="{224ACD62-0636-3415-73C4-26AE11BE0B34}"/>
                        </a:ext>
                      </a:extLst>
                    </p:cNvPr>
                    <p:cNvSpPr/>
                    <p:nvPr/>
                  </p:nvSpPr>
                  <p:spPr>
                    <a:xfrm>
                      <a:off x="578118" y="1729963"/>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635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501" name="Straight Arrow Connector 500">
                      <a:extLst>
                        <a:ext uri="{FF2B5EF4-FFF2-40B4-BE49-F238E27FC236}">
                          <a16:creationId xmlns:a16="http://schemas.microsoft.com/office/drawing/2014/main" id="{B3ECEDEE-7608-4D1C-C1F0-022475F14E9D}"/>
                        </a:ext>
                      </a:extLst>
                    </p:cNvPr>
                    <p:cNvCxnSpPr>
                      <a:cxnSpLocks/>
                    </p:cNvCxnSpPr>
                    <p:nvPr/>
                  </p:nvCxnSpPr>
                  <p:spPr>
                    <a:xfrm>
                      <a:off x="1126702" y="2942459"/>
                      <a:ext cx="0" cy="457200"/>
                    </a:xfrm>
                    <a:prstGeom prst="straightConnector1">
                      <a:avLst/>
                    </a:prstGeom>
                    <a:ln w="635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99" name="Star: 4 Points 498">
                    <a:extLst>
                      <a:ext uri="{FF2B5EF4-FFF2-40B4-BE49-F238E27FC236}">
                        <a16:creationId xmlns:a16="http://schemas.microsoft.com/office/drawing/2014/main" id="{B19963FF-7723-5E85-B7EE-AA9912144B29}"/>
                      </a:ext>
                    </a:extLst>
                  </p:cNvPr>
                  <p:cNvSpPr/>
                  <p:nvPr/>
                </p:nvSpPr>
                <p:spPr>
                  <a:xfrm flipV="1">
                    <a:off x="1559170" y="2211705"/>
                    <a:ext cx="228190" cy="228190"/>
                  </a:xfrm>
                  <a:prstGeom prst="star4">
                    <a:avLst>
                      <a:gd name="adj" fmla="val 12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08" name="Group 507">
                <a:extLst>
                  <a:ext uri="{FF2B5EF4-FFF2-40B4-BE49-F238E27FC236}">
                    <a16:creationId xmlns:a16="http://schemas.microsoft.com/office/drawing/2014/main" id="{EF2FA247-BF42-A3F4-BBEA-F24B12C06CCD}"/>
                  </a:ext>
                </a:extLst>
              </p:cNvPr>
              <p:cNvGrpSpPr/>
              <p:nvPr/>
            </p:nvGrpSpPr>
            <p:grpSpPr>
              <a:xfrm>
                <a:off x="8108548" y="1729963"/>
                <a:ext cx="1768643" cy="4034778"/>
                <a:chOff x="299620" y="1729963"/>
                <a:chExt cx="1768643" cy="4034778"/>
              </a:xfrm>
            </p:grpSpPr>
            <p:grpSp>
              <p:nvGrpSpPr>
                <p:cNvPr id="509" name="Group 508">
                  <a:extLst>
                    <a:ext uri="{FF2B5EF4-FFF2-40B4-BE49-F238E27FC236}">
                      <a16:creationId xmlns:a16="http://schemas.microsoft.com/office/drawing/2014/main" id="{CEA712AB-A8F6-74AB-8DC6-04B71C635398}"/>
                    </a:ext>
                  </a:extLst>
                </p:cNvPr>
                <p:cNvGrpSpPr/>
                <p:nvPr/>
              </p:nvGrpSpPr>
              <p:grpSpPr>
                <a:xfrm>
                  <a:off x="299620" y="3476823"/>
                  <a:ext cx="1768643" cy="2287918"/>
                  <a:chOff x="528220" y="3337123"/>
                  <a:chExt cx="1768643" cy="2287918"/>
                </a:xfrm>
              </p:grpSpPr>
              <p:grpSp>
                <p:nvGrpSpPr>
                  <p:cNvPr id="518" name="Group 517">
                    <a:extLst>
                      <a:ext uri="{FF2B5EF4-FFF2-40B4-BE49-F238E27FC236}">
                        <a16:creationId xmlns:a16="http://schemas.microsoft.com/office/drawing/2014/main" id="{FE2A30C3-EF0B-49D1-D7FD-B75E36EE2E80}"/>
                      </a:ext>
                    </a:extLst>
                  </p:cNvPr>
                  <p:cNvGrpSpPr/>
                  <p:nvPr/>
                </p:nvGrpSpPr>
                <p:grpSpPr>
                  <a:xfrm>
                    <a:off x="528220" y="3337123"/>
                    <a:ext cx="1768643" cy="2287918"/>
                    <a:chOff x="878808" y="2954377"/>
                    <a:chExt cx="1538656" cy="2176875"/>
                  </a:xfrm>
                </p:grpSpPr>
                <p:sp>
                  <p:nvSpPr>
                    <p:cNvPr id="520" name="Rectangle: Top Corners Rounded 73">
                      <a:extLst>
                        <a:ext uri="{FF2B5EF4-FFF2-40B4-BE49-F238E27FC236}">
                          <a16:creationId xmlns:a16="http://schemas.microsoft.com/office/drawing/2014/main" id="{A3ABD6B4-B711-AF4F-1139-1D8BB0CD77B6}"/>
                        </a:ext>
                      </a:extLst>
                    </p:cNvPr>
                    <p:cNvSpPr/>
                    <p:nvPr/>
                  </p:nvSpPr>
                  <p:spPr>
                    <a:xfrm>
                      <a:off x="878808" y="2954377"/>
                      <a:ext cx="1538656" cy="2153648"/>
                    </a:xfrm>
                    <a:prstGeom prst="rect">
                      <a:avLst/>
                    </a:prstGeom>
                    <a:noFill/>
                    <a:ln w="6350"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521" name="Rectangle 520">
                      <a:extLst>
                        <a:ext uri="{FF2B5EF4-FFF2-40B4-BE49-F238E27FC236}">
                          <a16:creationId xmlns:a16="http://schemas.microsoft.com/office/drawing/2014/main" id="{2DE389C9-BF07-508A-83F4-C407509C45F4}"/>
                        </a:ext>
                      </a:extLst>
                    </p:cNvPr>
                    <p:cNvSpPr/>
                    <p:nvPr/>
                  </p:nvSpPr>
                  <p:spPr>
                    <a:xfrm>
                      <a:off x="1005931" y="5083175"/>
                      <a:ext cx="1284411" cy="48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9" name="TextBox 518">
                    <a:extLst>
                      <a:ext uri="{FF2B5EF4-FFF2-40B4-BE49-F238E27FC236}">
                        <a16:creationId xmlns:a16="http://schemas.microsoft.com/office/drawing/2014/main" id="{33698BAB-DB1F-50AF-D6F8-2D7A26C75436}"/>
                      </a:ext>
                    </a:extLst>
                  </p:cNvPr>
                  <p:cNvSpPr txBox="1"/>
                  <p:nvPr/>
                </p:nvSpPr>
                <p:spPr>
                  <a:xfrm>
                    <a:off x="528220" y="3495485"/>
                    <a:ext cx="1714926" cy="1754326"/>
                  </a:xfrm>
                  <a:prstGeom prst="rect">
                    <a:avLst/>
                  </a:prstGeom>
                  <a:noFill/>
                </p:spPr>
                <p:txBody>
                  <a:bodyPr wrap="square" rtlCol="0" anchor="t">
                    <a:spAutoFit/>
                  </a:bodyPr>
                  <a:lstStyle/>
                  <a:p>
                    <a:pPr algn="ctr"/>
                    <a:r>
                      <a:rPr lang="en-US" sz="1200" b="1" u="sng" dirty="0">
                        <a:solidFill>
                          <a:schemeClr val="bg2"/>
                        </a:solidFill>
                        <a:latin typeface="Arial" panose="020B0604020202020204" pitchFamily="34" charset="0"/>
                        <a:cs typeface="Arial" panose="020B0604020202020204" pitchFamily="34" charset="0"/>
                      </a:rPr>
                      <a:t>SEND</a:t>
                    </a:r>
                  </a:p>
                  <a:p>
                    <a:pPr marL="171450" indent="-171450" algn="ctr">
                      <a:buFont typeface="Wingdings" panose="05000000000000000000" pitchFamily="2" charset="2"/>
                      <a:buChar char="Ø"/>
                    </a:pPr>
                    <a:endParaRPr lang="en-US" sz="1200" b="1" u="sng"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Final check for accuracy and completeness</a:t>
                    </a:r>
                  </a:p>
                  <a:p>
                    <a:pPr marL="171450" indent="-171450">
                      <a:buFont typeface="Wingdings" panose="05000000000000000000" pitchFamily="2" charset="2"/>
                      <a:buChar char="Ø"/>
                    </a:pPr>
                    <a:endParaRPr lang="en-US" sz="1200" dirty="0">
                      <a:solidFill>
                        <a:schemeClr val="bg2"/>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Uploading the executable file to the Arduino</a:t>
                    </a:r>
                  </a:p>
                </p:txBody>
              </p:sp>
            </p:grpSp>
            <p:grpSp>
              <p:nvGrpSpPr>
                <p:cNvPr id="510" name="Group 509">
                  <a:extLst>
                    <a:ext uri="{FF2B5EF4-FFF2-40B4-BE49-F238E27FC236}">
                      <a16:creationId xmlns:a16="http://schemas.microsoft.com/office/drawing/2014/main" id="{A8E04CD2-EAE7-38A2-39DA-5280BAC66A70}"/>
                    </a:ext>
                  </a:extLst>
                </p:cNvPr>
                <p:cNvGrpSpPr/>
                <p:nvPr/>
              </p:nvGrpSpPr>
              <p:grpSpPr>
                <a:xfrm>
                  <a:off x="579320" y="1729963"/>
                  <a:ext cx="1209242" cy="1669696"/>
                  <a:chOff x="578118" y="1729963"/>
                  <a:chExt cx="1209242" cy="1669696"/>
                </a:xfrm>
              </p:grpSpPr>
              <p:grpSp>
                <p:nvGrpSpPr>
                  <p:cNvPr id="511" name="Group 510">
                    <a:extLst>
                      <a:ext uri="{FF2B5EF4-FFF2-40B4-BE49-F238E27FC236}">
                        <a16:creationId xmlns:a16="http://schemas.microsoft.com/office/drawing/2014/main" id="{AFA9E15F-802D-9E60-FC1B-B9541B3CA31C}"/>
                      </a:ext>
                    </a:extLst>
                  </p:cNvPr>
                  <p:cNvGrpSpPr/>
                  <p:nvPr/>
                </p:nvGrpSpPr>
                <p:grpSpPr>
                  <a:xfrm>
                    <a:off x="845051" y="2000958"/>
                    <a:ext cx="567771" cy="567771"/>
                    <a:chOff x="845051" y="2000958"/>
                    <a:chExt cx="567771" cy="567771"/>
                  </a:xfrm>
                </p:grpSpPr>
                <p:sp>
                  <p:nvSpPr>
                    <p:cNvPr id="516" name="Oval 515">
                      <a:extLst>
                        <a:ext uri="{FF2B5EF4-FFF2-40B4-BE49-F238E27FC236}">
                          <a16:creationId xmlns:a16="http://schemas.microsoft.com/office/drawing/2014/main" id="{857FA0D5-FC81-0983-70D2-0C0646992DCB}"/>
                        </a:ext>
                      </a:extLst>
                    </p:cNvPr>
                    <p:cNvSpPr/>
                    <p:nvPr/>
                  </p:nvSpPr>
                  <p:spPr>
                    <a:xfrm>
                      <a:off x="845051" y="2000958"/>
                      <a:ext cx="567771" cy="567771"/>
                    </a:xfrm>
                    <a:prstGeom prst="ellipse">
                      <a:avLst/>
                    </a:prstGeom>
                    <a:solidFill>
                      <a:schemeClr val="accent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517" name="Oval 516">
                      <a:extLst>
                        <a:ext uri="{FF2B5EF4-FFF2-40B4-BE49-F238E27FC236}">
                          <a16:creationId xmlns:a16="http://schemas.microsoft.com/office/drawing/2014/main" id="{C2A8DAE5-F758-28E8-EC1C-EAFBB38B21A7}"/>
                        </a:ext>
                      </a:extLst>
                    </p:cNvPr>
                    <p:cNvSpPr/>
                    <p:nvPr/>
                  </p:nvSpPr>
                  <p:spPr>
                    <a:xfrm>
                      <a:off x="889338" y="2047618"/>
                      <a:ext cx="479196" cy="474450"/>
                    </a:xfrm>
                    <a:prstGeom prst="ellipse">
                      <a:avLst/>
                    </a:prstGeom>
                    <a:solidFill>
                      <a:schemeClr val="bg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grpSp>
              <p:grpSp>
                <p:nvGrpSpPr>
                  <p:cNvPr id="512" name="Group 511">
                    <a:extLst>
                      <a:ext uri="{FF2B5EF4-FFF2-40B4-BE49-F238E27FC236}">
                        <a16:creationId xmlns:a16="http://schemas.microsoft.com/office/drawing/2014/main" id="{1778D628-4057-C63B-586B-721B830E3AA4}"/>
                      </a:ext>
                    </a:extLst>
                  </p:cNvPr>
                  <p:cNvGrpSpPr/>
                  <p:nvPr/>
                </p:nvGrpSpPr>
                <p:grpSpPr>
                  <a:xfrm>
                    <a:off x="578118" y="1729963"/>
                    <a:ext cx="1097168" cy="1669696"/>
                    <a:chOff x="578118" y="1729963"/>
                    <a:chExt cx="1097168" cy="1669696"/>
                  </a:xfrm>
                </p:grpSpPr>
                <p:sp>
                  <p:nvSpPr>
                    <p:cNvPr id="514" name="Freeform: Shape 513">
                      <a:extLst>
                        <a:ext uri="{FF2B5EF4-FFF2-40B4-BE49-F238E27FC236}">
                          <a16:creationId xmlns:a16="http://schemas.microsoft.com/office/drawing/2014/main" id="{C15F8C3C-FC21-C433-EE0B-E45118C201E1}"/>
                        </a:ext>
                      </a:extLst>
                    </p:cNvPr>
                    <p:cNvSpPr/>
                    <p:nvPr/>
                  </p:nvSpPr>
                  <p:spPr>
                    <a:xfrm>
                      <a:off x="578118" y="1729963"/>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635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515" name="Straight Arrow Connector 514">
                      <a:extLst>
                        <a:ext uri="{FF2B5EF4-FFF2-40B4-BE49-F238E27FC236}">
                          <a16:creationId xmlns:a16="http://schemas.microsoft.com/office/drawing/2014/main" id="{B691E9D2-82DA-FDB2-FD00-D25349214CD7}"/>
                        </a:ext>
                      </a:extLst>
                    </p:cNvPr>
                    <p:cNvCxnSpPr>
                      <a:cxnSpLocks/>
                    </p:cNvCxnSpPr>
                    <p:nvPr/>
                  </p:nvCxnSpPr>
                  <p:spPr>
                    <a:xfrm>
                      <a:off x="1126702" y="2942459"/>
                      <a:ext cx="0" cy="457200"/>
                    </a:xfrm>
                    <a:prstGeom prst="straightConnector1">
                      <a:avLst/>
                    </a:prstGeom>
                    <a:ln w="635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13" name="Star: 4 Points 512">
                    <a:extLst>
                      <a:ext uri="{FF2B5EF4-FFF2-40B4-BE49-F238E27FC236}">
                        <a16:creationId xmlns:a16="http://schemas.microsoft.com/office/drawing/2014/main" id="{5252C528-ECC0-4171-18B5-47C9414CA0F1}"/>
                      </a:ext>
                    </a:extLst>
                  </p:cNvPr>
                  <p:cNvSpPr/>
                  <p:nvPr/>
                </p:nvSpPr>
                <p:spPr>
                  <a:xfrm flipV="1">
                    <a:off x="1559170" y="2211705"/>
                    <a:ext cx="228190" cy="228190"/>
                  </a:xfrm>
                  <a:prstGeom prst="star4">
                    <a:avLst>
                      <a:gd name="adj" fmla="val 12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2" name="Group 521">
                <a:extLst>
                  <a:ext uri="{FF2B5EF4-FFF2-40B4-BE49-F238E27FC236}">
                    <a16:creationId xmlns:a16="http://schemas.microsoft.com/office/drawing/2014/main" id="{5BA69C0D-2BA1-2156-268B-E51C99A3F00A}"/>
                  </a:ext>
                </a:extLst>
              </p:cNvPr>
              <p:cNvGrpSpPr/>
              <p:nvPr/>
            </p:nvGrpSpPr>
            <p:grpSpPr>
              <a:xfrm>
                <a:off x="10063955" y="1729963"/>
                <a:ext cx="1768643" cy="4034778"/>
                <a:chOff x="299620" y="1729963"/>
                <a:chExt cx="1768643" cy="4034778"/>
              </a:xfrm>
            </p:grpSpPr>
            <p:grpSp>
              <p:nvGrpSpPr>
                <p:cNvPr id="523" name="Group 522">
                  <a:extLst>
                    <a:ext uri="{FF2B5EF4-FFF2-40B4-BE49-F238E27FC236}">
                      <a16:creationId xmlns:a16="http://schemas.microsoft.com/office/drawing/2014/main" id="{10564BC4-02E4-1276-32D5-898BC4BDFB23}"/>
                    </a:ext>
                  </a:extLst>
                </p:cNvPr>
                <p:cNvGrpSpPr/>
                <p:nvPr/>
              </p:nvGrpSpPr>
              <p:grpSpPr>
                <a:xfrm>
                  <a:off x="299620" y="3476823"/>
                  <a:ext cx="1768643" cy="2287918"/>
                  <a:chOff x="528220" y="3337123"/>
                  <a:chExt cx="1768643" cy="2287918"/>
                </a:xfrm>
              </p:grpSpPr>
              <p:grpSp>
                <p:nvGrpSpPr>
                  <p:cNvPr id="532" name="Group 531">
                    <a:extLst>
                      <a:ext uri="{FF2B5EF4-FFF2-40B4-BE49-F238E27FC236}">
                        <a16:creationId xmlns:a16="http://schemas.microsoft.com/office/drawing/2014/main" id="{8A1573F3-BC51-87B4-22A7-0A41793A416D}"/>
                      </a:ext>
                    </a:extLst>
                  </p:cNvPr>
                  <p:cNvGrpSpPr/>
                  <p:nvPr/>
                </p:nvGrpSpPr>
                <p:grpSpPr>
                  <a:xfrm>
                    <a:off x="528220" y="3337123"/>
                    <a:ext cx="1768643" cy="2287918"/>
                    <a:chOff x="878808" y="2954377"/>
                    <a:chExt cx="1538656" cy="2176875"/>
                  </a:xfrm>
                </p:grpSpPr>
                <p:sp>
                  <p:nvSpPr>
                    <p:cNvPr id="534" name="Rectangle: Top Corners Rounded 73">
                      <a:extLst>
                        <a:ext uri="{FF2B5EF4-FFF2-40B4-BE49-F238E27FC236}">
                          <a16:creationId xmlns:a16="http://schemas.microsoft.com/office/drawing/2014/main" id="{DF7BD7D7-FBB7-BF27-D6B6-01CC0FD60D9D}"/>
                        </a:ext>
                      </a:extLst>
                    </p:cNvPr>
                    <p:cNvSpPr/>
                    <p:nvPr/>
                  </p:nvSpPr>
                  <p:spPr>
                    <a:xfrm>
                      <a:off x="878808" y="2954377"/>
                      <a:ext cx="1538656" cy="2153648"/>
                    </a:xfrm>
                    <a:prstGeom prst="rect">
                      <a:avLst/>
                    </a:prstGeom>
                    <a:noFill/>
                    <a:ln w="6350"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535" name="Rectangle 534">
                      <a:extLst>
                        <a:ext uri="{FF2B5EF4-FFF2-40B4-BE49-F238E27FC236}">
                          <a16:creationId xmlns:a16="http://schemas.microsoft.com/office/drawing/2014/main" id="{208AA9E5-2A5A-18AF-F2D1-A347B4D80093}"/>
                        </a:ext>
                      </a:extLst>
                    </p:cNvPr>
                    <p:cNvSpPr/>
                    <p:nvPr/>
                  </p:nvSpPr>
                  <p:spPr>
                    <a:xfrm>
                      <a:off x="1005931" y="5083175"/>
                      <a:ext cx="1284411" cy="48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3" name="TextBox 532">
                    <a:extLst>
                      <a:ext uri="{FF2B5EF4-FFF2-40B4-BE49-F238E27FC236}">
                        <a16:creationId xmlns:a16="http://schemas.microsoft.com/office/drawing/2014/main" id="{62E39364-F3F5-9CA4-B105-5E229B1966BE}"/>
                      </a:ext>
                    </a:extLst>
                  </p:cNvPr>
                  <p:cNvSpPr txBox="1"/>
                  <p:nvPr/>
                </p:nvSpPr>
                <p:spPr>
                  <a:xfrm>
                    <a:off x="528220" y="3495485"/>
                    <a:ext cx="1714926" cy="830997"/>
                  </a:xfrm>
                  <a:prstGeom prst="rect">
                    <a:avLst/>
                  </a:prstGeom>
                  <a:noFill/>
                </p:spPr>
                <p:txBody>
                  <a:bodyPr wrap="square" rtlCol="0" anchor="t">
                    <a:spAutoFit/>
                  </a:bodyPr>
                  <a:lstStyle/>
                  <a:p>
                    <a:pPr algn="ctr"/>
                    <a:r>
                      <a:rPr lang="en-US" sz="1200" b="1" u="sng" dirty="0">
                        <a:solidFill>
                          <a:schemeClr val="bg2"/>
                        </a:solidFill>
                        <a:latin typeface="Arial" panose="020B0604020202020204" pitchFamily="34" charset="0"/>
                        <a:cs typeface="Arial" panose="020B0604020202020204" pitchFamily="34" charset="0"/>
                      </a:rPr>
                      <a:t>ENJOY</a:t>
                    </a:r>
                  </a:p>
                  <a:p>
                    <a:pPr marL="171450" indent="-171450" algn="ctr">
                      <a:buFont typeface="Wingdings" panose="05000000000000000000" pitchFamily="2" charset="2"/>
                      <a:buChar char="Ø"/>
                    </a:pPr>
                    <a:endParaRPr lang="en-US" sz="1200" b="1" u="sng" dirty="0">
                      <a:solidFill>
                        <a:schemeClr val="bg2"/>
                      </a:solidFill>
                      <a:latin typeface="Arial" panose="020B0604020202020204" pitchFamily="34" charset="0"/>
                      <a:cs typeface="Arial" panose="020B0604020202020204" pitchFamily="34" charset="0"/>
                    </a:endParaRPr>
                  </a:p>
                  <a:p>
                    <a:pPr marL="171450" indent="-171450" algn="ctr">
                      <a:buFont typeface="Wingdings" panose="05000000000000000000" pitchFamily="2" charset="2"/>
                      <a:buChar char="Ø"/>
                    </a:pPr>
                    <a:r>
                      <a:rPr lang="en-US" sz="1200" dirty="0">
                        <a:solidFill>
                          <a:schemeClr val="bg2"/>
                        </a:solidFill>
                        <a:latin typeface="Arial" panose="020B0604020202020204" pitchFamily="34" charset="0"/>
                        <a:cs typeface="Arial" panose="020B0604020202020204" pitchFamily="34" charset="0"/>
                      </a:rPr>
                      <a:t>Light Show!</a:t>
                    </a:r>
                  </a:p>
                  <a:p>
                    <a:pPr algn="ctr"/>
                    <a:endParaRPr lang="en-US" sz="1200" b="1" u="sng" dirty="0">
                      <a:solidFill>
                        <a:schemeClr val="bg2"/>
                      </a:solidFill>
                      <a:latin typeface="Arial" panose="020B0604020202020204" pitchFamily="34" charset="0"/>
                      <a:cs typeface="Arial" panose="020B0604020202020204" pitchFamily="34" charset="0"/>
                    </a:endParaRPr>
                  </a:p>
                </p:txBody>
              </p:sp>
            </p:grpSp>
            <p:grpSp>
              <p:nvGrpSpPr>
                <p:cNvPr id="524" name="Group 523">
                  <a:extLst>
                    <a:ext uri="{FF2B5EF4-FFF2-40B4-BE49-F238E27FC236}">
                      <a16:creationId xmlns:a16="http://schemas.microsoft.com/office/drawing/2014/main" id="{9C92C3E7-2A33-3787-CF87-2D497E26FBB5}"/>
                    </a:ext>
                  </a:extLst>
                </p:cNvPr>
                <p:cNvGrpSpPr/>
                <p:nvPr/>
              </p:nvGrpSpPr>
              <p:grpSpPr>
                <a:xfrm>
                  <a:off x="579320" y="1729963"/>
                  <a:ext cx="1209242" cy="1669696"/>
                  <a:chOff x="578118" y="1729963"/>
                  <a:chExt cx="1209242" cy="1669696"/>
                </a:xfrm>
              </p:grpSpPr>
              <p:grpSp>
                <p:nvGrpSpPr>
                  <p:cNvPr id="525" name="Group 524">
                    <a:extLst>
                      <a:ext uri="{FF2B5EF4-FFF2-40B4-BE49-F238E27FC236}">
                        <a16:creationId xmlns:a16="http://schemas.microsoft.com/office/drawing/2014/main" id="{CC233E0A-1AF6-3C9C-0A09-332430650F48}"/>
                      </a:ext>
                    </a:extLst>
                  </p:cNvPr>
                  <p:cNvGrpSpPr/>
                  <p:nvPr/>
                </p:nvGrpSpPr>
                <p:grpSpPr>
                  <a:xfrm>
                    <a:off x="845051" y="2000958"/>
                    <a:ext cx="567771" cy="567771"/>
                    <a:chOff x="845051" y="2000958"/>
                    <a:chExt cx="567771" cy="567771"/>
                  </a:xfrm>
                </p:grpSpPr>
                <p:sp>
                  <p:nvSpPr>
                    <p:cNvPr id="530" name="Oval 529">
                      <a:extLst>
                        <a:ext uri="{FF2B5EF4-FFF2-40B4-BE49-F238E27FC236}">
                          <a16:creationId xmlns:a16="http://schemas.microsoft.com/office/drawing/2014/main" id="{440BB38C-736C-A92A-4936-5866D5E52824}"/>
                        </a:ext>
                      </a:extLst>
                    </p:cNvPr>
                    <p:cNvSpPr/>
                    <p:nvPr/>
                  </p:nvSpPr>
                  <p:spPr>
                    <a:xfrm>
                      <a:off x="845051" y="2000958"/>
                      <a:ext cx="567771" cy="567771"/>
                    </a:xfrm>
                    <a:prstGeom prst="ellipse">
                      <a:avLst/>
                    </a:prstGeom>
                    <a:solidFill>
                      <a:schemeClr val="accent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531" name="Oval 530">
                      <a:extLst>
                        <a:ext uri="{FF2B5EF4-FFF2-40B4-BE49-F238E27FC236}">
                          <a16:creationId xmlns:a16="http://schemas.microsoft.com/office/drawing/2014/main" id="{47B9E544-F6BA-B7C6-06D2-2CA25CD51825}"/>
                        </a:ext>
                      </a:extLst>
                    </p:cNvPr>
                    <p:cNvSpPr/>
                    <p:nvPr/>
                  </p:nvSpPr>
                  <p:spPr>
                    <a:xfrm>
                      <a:off x="889338" y="2047618"/>
                      <a:ext cx="479196" cy="474450"/>
                    </a:xfrm>
                    <a:prstGeom prst="ellipse">
                      <a:avLst/>
                    </a:prstGeom>
                    <a:solidFill>
                      <a:schemeClr val="bg2"/>
                    </a:solidFill>
                    <a:ln w="12700" cap="flat" cmpd="sng" algn="ctr">
                      <a:noFill/>
                      <a:prstDash val="solid"/>
                      <a:miter lim="800000"/>
                    </a:ln>
                    <a:effectLst>
                      <a:outerShdw blurRad="63500" algn="ctr" rotWithShape="0">
                        <a:prstClr val="black">
                          <a:alpha val="10000"/>
                        </a:prst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grpSp>
              <p:grpSp>
                <p:nvGrpSpPr>
                  <p:cNvPr id="526" name="Group 525">
                    <a:extLst>
                      <a:ext uri="{FF2B5EF4-FFF2-40B4-BE49-F238E27FC236}">
                        <a16:creationId xmlns:a16="http://schemas.microsoft.com/office/drawing/2014/main" id="{EC0B7ED5-9EBE-1BFC-B519-7C8144266860}"/>
                      </a:ext>
                    </a:extLst>
                  </p:cNvPr>
                  <p:cNvGrpSpPr/>
                  <p:nvPr/>
                </p:nvGrpSpPr>
                <p:grpSpPr>
                  <a:xfrm>
                    <a:off x="578118" y="1729963"/>
                    <a:ext cx="1097168" cy="1669696"/>
                    <a:chOff x="578118" y="1729963"/>
                    <a:chExt cx="1097168" cy="1669696"/>
                  </a:xfrm>
                </p:grpSpPr>
                <p:sp>
                  <p:nvSpPr>
                    <p:cNvPr id="528" name="Freeform: Shape 527">
                      <a:extLst>
                        <a:ext uri="{FF2B5EF4-FFF2-40B4-BE49-F238E27FC236}">
                          <a16:creationId xmlns:a16="http://schemas.microsoft.com/office/drawing/2014/main" id="{53C8331B-45BD-B97F-9AAB-77EED1A42044}"/>
                        </a:ext>
                      </a:extLst>
                    </p:cNvPr>
                    <p:cNvSpPr/>
                    <p:nvPr/>
                  </p:nvSpPr>
                  <p:spPr>
                    <a:xfrm>
                      <a:off x="578118" y="1729963"/>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635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529" name="Straight Arrow Connector 528">
                      <a:extLst>
                        <a:ext uri="{FF2B5EF4-FFF2-40B4-BE49-F238E27FC236}">
                          <a16:creationId xmlns:a16="http://schemas.microsoft.com/office/drawing/2014/main" id="{75F7734E-0B14-F51D-65CE-C6EB543DC792}"/>
                        </a:ext>
                      </a:extLst>
                    </p:cNvPr>
                    <p:cNvCxnSpPr>
                      <a:cxnSpLocks/>
                    </p:cNvCxnSpPr>
                    <p:nvPr/>
                  </p:nvCxnSpPr>
                  <p:spPr>
                    <a:xfrm>
                      <a:off x="1126702" y="2942459"/>
                      <a:ext cx="0" cy="457200"/>
                    </a:xfrm>
                    <a:prstGeom prst="straightConnector1">
                      <a:avLst/>
                    </a:prstGeom>
                    <a:ln w="635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27" name="Star: 4 Points 526">
                    <a:extLst>
                      <a:ext uri="{FF2B5EF4-FFF2-40B4-BE49-F238E27FC236}">
                        <a16:creationId xmlns:a16="http://schemas.microsoft.com/office/drawing/2014/main" id="{57754CFD-3D55-27B8-1427-559A728CB548}"/>
                      </a:ext>
                    </a:extLst>
                  </p:cNvPr>
                  <p:cNvSpPr/>
                  <p:nvPr/>
                </p:nvSpPr>
                <p:spPr>
                  <a:xfrm flipV="1">
                    <a:off x="1559170" y="2211705"/>
                    <a:ext cx="228190" cy="228190"/>
                  </a:xfrm>
                  <a:prstGeom prst="star4">
                    <a:avLst>
                      <a:gd name="adj" fmla="val 12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sp>
        <p:nvSpPr>
          <p:cNvPr id="545" name="TextBox 544">
            <a:hlinkClick r:id="rId2" action="ppaction://hlinksldjump"/>
            <a:extLst>
              <a:ext uri="{FF2B5EF4-FFF2-40B4-BE49-F238E27FC236}">
                <a16:creationId xmlns:a16="http://schemas.microsoft.com/office/drawing/2014/main" id="{84F17346-052E-F83C-3886-1EE45626926F}"/>
              </a:ext>
            </a:extLst>
          </p:cNvPr>
          <p:cNvSpPr txBox="1"/>
          <p:nvPr/>
        </p:nvSpPr>
        <p:spPr>
          <a:xfrm>
            <a:off x="961779" y="2136953"/>
            <a:ext cx="389850" cy="369332"/>
          </a:xfrm>
          <a:prstGeom prst="rect">
            <a:avLst/>
          </a:prstGeom>
          <a:noFill/>
        </p:spPr>
        <p:txBody>
          <a:bodyPr wrap="none" rtlCol="0">
            <a:spAutoFit/>
          </a:bodyPr>
          <a:lstStyle/>
          <a:p>
            <a:pPr algn="ctr"/>
            <a:r>
              <a:rPr lang="en-US" dirty="0">
                <a:solidFill>
                  <a:schemeClr val="tx2">
                    <a:lumMod val="75000"/>
                    <a:lumOff val="25000"/>
                  </a:schemeClr>
                </a:solidFill>
                <a:latin typeface="David" panose="020E0502060401010101" pitchFamily="34" charset="-79"/>
                <a:cs typeface="David" panose="020E0502060401010101" pitchFamily="34" charset="-79"/>
                <a:hlinkClick r:id="rId2" action="ppaction://hlinksldjump"/>
              </a:rPr>
              <a:t>01</a:t>
            </a:r>
            <a:endParaRPr lang="en-US" dirty="0">
              <a:solidFill>
                <a:schemeClr val="tx2">
                  <a:lumMod val="75000"/>
                  <a:lumOff val="25000"/>
                </a:schemeClr>
              </a:solidFill>
              <a:latin typeface="David" panose="020E0502060401010101" pitchFamily="34" charset="-79"/>
              <a:cs typeface="David" panose="020E0502060401010101" pitchFamily="34" charset="-79"/>
            </a:endParaRPr>
          </a:p>
        </p:txBody>
      </p:sp>
      <p:sp>
        <p:nvSpPr>
          <p:cNvPr id="546" name="TextBox 545">
            <a:hlinkClick r:id="rId3" action="ppaction://hlinksldjump"/>
            <a:extLst>
              <a:ext uri="{FF2B5EF4-FFF2-40B4-BE49-F238E27FC236}">
                <a16:creationId xmlns:a16="http://schemas.microsoft.com/office/drawing/2014/main" id="{9612E319-EE9F-5D92-A598-BAE887DBD3A5}"/>
              </a:ext>
            </a:extLst>
          </p:cNvPr>
          <p:cNvSpPr txBox="1"/>
          <p:nvPr/>
        </p:nvSpPr>
        <p:spPr>
          <a:xfrm>
            <a:off x="2917186" y="2136953"/>
            <a:ext cx="389850" cy="369332"/>
          </a:xfrm>
          <a:prstGeom prst="rect">
            <a:avLst/>
          </a:prstGeom>
          <a:noFill/>
        </p:spPr>
        <p:txBody>
          <a:bodyPr wrap="none" rtlCol="0">
            <a:spAutoFit/>
          </a:bodyPr>
          <a:lstStyle/>
          <a:p>
            <a:pPr algn="ctr"/>
            <a:r>
              <a:rPr lang="en-US" dirty="0">
                <a:solidFill>
                  <a:schemeClr val="tx2">
                    <a:lumMod val="75000"/>
                    <a:lumOff val="25000"/>
                  </a:schemeClr>
                </a:solidFill>
                <a:latin typeface="David" panose="020E0502060401010101" pitchFamily="34" charset="-79"/>
                <a:cs typeface="David" panose="020E0502060401010101" pitchFamily="34" charset="-79"/>
                <a:hlinkClick r:id="rId3" action="ppaction://hlinksldjump"/>
              </a:rPr>
              <a:t>02</a:t>
            </a:r>
            <a:endParaRPr lang="en-US" dirty="0">
              <a:solidFill>
                <a:schemeClr val="tx2">
                  <a:lumMod val="75000"/>
                  <a:lumOff val="25000"/>
                </a:schemeClr>
              </a:solidFill>
              <a:latin typeface="David" panose="020E0502060401010101" pitchFamily="34" charset="-79"/>
              <a:cs typeface="David" panose="020E0502060401010101" pitchFamily="34" charset="-79"/>
            </a:endParaRPr>
          </a:p>
        </p:txBody>
      </p:sp>
      <p:sp>
        <p:nvSpPr>
          <p:cNvPr id="547" name="TextBox 546">
            <a:extLst>
              <a:ext uri="{FF2B5EF4-FFF2-40B4-BE49-F238E27FC236}">
                <a16:creationId xmlns:a16="http://schemas.microsoft.com/office/drawing/2014/main" id="{88CE4DBE-29FF-9968-E56B-05441E24198C}"/>
              </a:ext>
            </a:extLst>
          </p:cNvPr>
          <p:cNvSpPr txBox="1"/>
          <p:nvPr/>
        </p:nvSpPr>
        <p:spPr>
          <a:xfrm>
            <a:off x="4872593" y="2136953"/>
            <a:ext cx="389850" cy="369332"/>
          </a:xfrm>
          <a:prstGeom prst="rect">
            <a:avLst/>
          </a:prstGeom>
          <a:noFill/>
        </p:spPr>
        <p:txBody>
          <a:bodyPr wrap="none" rtlCol="0">
            <a:spAutoFit/>
          </a:bodyPr>
          <a:lstStyle/>
          <a:p>
            <a:pPr algn="ctr"/>
            <a:r>
              <a:rPr lang="en-US" dirty="0">
                <a:solidFill>
                  <a:schemeClr val="tx2">
                    <a:lumMod val="75000"/>
                    <a:lumOff val="25000"/>
                  </a:schemeClr>
                </a:solidFill>
                <a:latin typeface="David" panose="020E0502060401010101" pitchFamily="34" charset="-79"/>
                <a:cs typeface="David" panose="020E0502060401010101" pitchFamily="34" charset="-79"/>
                <a:hlinkClick r:id="rId4" action="ppaction://hlinksldjump"/>
              </a:rPr>
              <a:t>03</a:t>
            </a:r>
            <a:endParaRPr lang="en-US" dirty="0">
              <a:solidFill>
                <a:schemeClr val="tx2">
                  <a:lumMod val="75000"/>
                  <a:lumOff val="25000"/>
                </a:schemeClr>
              </a:solidFill>
              <a:latin typeface="David" panose="020E0502060401010101" pitchFamily="34" charset="-79"/>
              <a:cs typeface="David" panose="020E0502060401010101" pitchFamily="34" charset="-79"/>
            </a:endParaRPr>
          </a:p>
        </p:txBody>
      </p:sp>
      <p:sp>
        <p:nvSpPr>
          <p:cNvPr id="548" name="TextBox 547">
            <a:extLst>
              <a:ext uri="{FF2B5EF4-FFF2-40B4-BE49-F238E27FC236}">
                <a16:creationId xmlns:a16="http://schemas.microsoft.com/office/drawing/2014/main" id="{66484C5B-45BD-1C28-5946-3B51FD5E5F66}"/>
              </a:ext>
            </a:extLst>
          </p:cNvPr>
          <p:cNvSpPr txBox="1"/>
          <p:nvPr/>
        </p:nvSpPr>
        <p:spPr>
          <a:xfrm>
            <a:off x="6828000" y="2136953"/>
            <a:ext cx="389850" cy="369332"/>
          </a:xfrm>
          <a:prstGeom prst="rect">
            <a:avLst/>
          </a:prstGeom>
          <a:noFill/>
        </p:spPr>
        <p:txBody>
          <a:bodyPr wrap="none" rtlCol="0">
            <a:spAutoFit/>
          </a:bodyPr>
          <a:lstStyle/>
          <a:p>
            <a:pPr algn="ctr"/>
            <a:r>
              <a:rPr lang="en-US" dirty="0">
                <a:solidFill>
                  <a:schemeClr val="tx2">
                    <a:lumMod val="75000"/>
                    <a:lumOff val="25000"/>
                  </a:schemeClr>
                </a:solidFill>
                <a:latin typeface="David" panose="020E0502060401010101" pitchFamily="34" charset="-79"/>
                <a:cs typeface="David" panose="020E0502060401010101" pitchFamily="34" charset="-79"/>
                <a:hlinkClick r:id="rId5" action="ppaction://hlinksldjump"/>
              </a:rPr>
              <a:t>04</a:t>
            </a:r>
            <a:endParaRPr lang="en-US" dirty="0">
              <a:solidFill>
                <a:schemeClr val="tx2">
                  <a:lumMod val="75000"/>
                  <a:lumOff val="25000"/>
                </a:schemeClr>
              </a:solidFill>
              <a:latin typeface="David" panose="020E0502060401010101" pitchFamily="34" charset="-79"/>
              <a:cs typeface="David" panose="020E0502060401010101" pitchFamily="34" charset="-79"/>
            </a:endParaRPr>
          </a:p>
        </p:txBody>
      </p:sp>
      <p:sp>
        <p:nvSpPr>
          <p:cNvPr id="549" name="TextBox 548">
            <a:extLst>
              <a:ext uri="{FF2B5EF4-FFF2-40B4-BE49-F238E27FC236}">
                <a16:creationId xmlns:a16="http://schemas.microsoft.com/office/drawing/2014/main" id="{1A8DC0D1-66BC-7118-8A59-7950D46DC387}"/>
              </a:ext>
            </a:extLst>
          </p:cNvPr>
          <p:cNvSpPr txBox="1"/>
          <p:nvPr/>
        </p:nvSpPr>
        <p:spPr>
          <a:xfrm>
            <a:off x="8783407" y="2136953"/>
            <a:ext cx="389850" cy="369332"/>
          </a:xfrm>
          <a:prstGeom prst="rect">
            <a:avLst/>
          </a:prstGeom>
          <a:noFill/>
        </p:spPr>
        <p:txBody>
          <a:bodyPr wrap="none" rtlCol="0">
            <a:spAutoFit/>
          </a:bodyPr>
          <a:lstStyle/>
          <a:p>
            <a:pPr algn="ctr"/>
            <a:r>
              <a:rPr lang="en-US" dirty="0">
                <a:solidFill>
                  <a:schemeClr val="tx2">
                    <a:lumMod val="75000"/>
                    <a:lumOff val="25000"/>
                  </a:schemeClr>
                </a:solidFill>
                <a:latin typeface="David" panose="020E0502060401010101" pitchFamily="34" charset="-79"/>
                <a:cs typeface="David" panose="020E0502060401010101" pitchFamily="34" charset="-79"/>
                <a:hlinkClick r:id="rId6" action="ppaction://hlinksldjump"/>
              </a:rPr>
              <a:t>05</a:t>
            </a:r>
            <a:endParaRPr lang="en-US" dirty="0">
              <a:solidFill>
                <a:schemeClr val="tx2">
                  <a:lumMod val="75000"/>
                  <a:lumOff val="25000"/>
                </a:schemeClr>
              </a:solidFill>
              <a:latin typeface="David" panose="020E0502060401010101" pitchFamily="34" charset="-79"/>
              <a:cs typeface="David" panose="020E0502060401010101" pitchFamily="34" charset="-79"/>
            </a:endParaRPr>
          </a:p>
        </p:txBody>
      </p:sp>
      <p:sp>
        <p:nvSpPr>
          <p:cNvPr id="550" name="TextBox 549">
            <a:extLst>
              <a:ext uri="{FF2B5EF4-FFF2-40B4-BE49-F238E27FC236}">
                <a16:creationId xmlns:a16="http://schemas.microsoft.com/office/drawing/2014/main" id="{DB06A637-6CD6-4573-1B38-BEE4B45F6482}"/>
              </a:ext>
            </a:extLst>
          </p:cNvPr>
          <p:cNvSpPr txBox="1"/>
          <p:nvPr/>
        </p:nvSpPr>
        <p:spPr>
          <a:xfrm>
            <a:off x="10738814" y="2136953"/>
            <a:ext cx="389850" cy="369332"/>
          </a:xfrm>
          <a:prstGeom prst="rect">
            <a:avLst/>
          </a:prstGeom>
          <a:noFill/>
        </p:spPr>
        <p:txBody>
          <a:bodyPr wrap="none" rtlCol="0">
            <a:spAutoFit/>
          </a:bodyPr>
          <a:lstStyle/>
          <a:p>
            <a:pPr algn="ctr"/>
            <a:r>
              <a:rPr lang="en-US" dirty="0">
                <a:solidFill>
                  <a:schemeClr val="tx2">
                    <a:lumMod val="75000"/>
                    <a:lumOff val="25000"/>
                  </a:schemeClr>
                </a:solidFill>
                <a:latin typeface="David" panose="020E0502060401010101" pitchFamily="34" charset="-79"/>
                <a:cs typeface="David" panose="020E0502060401010101" pitchFamily="34" charset="-79"/>
                <a:hlinkClick r:id="rId7" action="ppaction://hlinksldjump"/>
              </a:rPr>
              <a:t>06</a:t>
            </a:r>
            <a:endParaRPr lang="en-US" dirty="0">
              <a:solidFill>
                <a:schemeClr val="tx2">
                  <a:lumMod val="75000"/>
                  <a:lumOff val="25000"/>
                </a:schemeClr>
              </a:solidFill>
              <a:latin typeface="David" panose="020E0502060401010101" pitchFamily="34" charset="-79"/>
              <a:cs typeface="David" panose="020E0502060401010101" pitchFamily="34" charset="-79"/>
            </a:endParaRPr>
          </a:p>
        </p:txBody>
      </p:sp>
      <p:sp>
        <p:nvSpPr>
          <p:cNvPr id="9" name="Freeform: Shape 8">
            <a:extLst>
              <a:ext uri="{FF2B5EF4-FFF2-40B4-BE49-F238E27FC236}">
                <a16:creationId xmlns:a16="http://schemas.microsoft.com/office/drawing/2014/main" id="{9F2AAA24-D9BB-2E3D-88C5-DD1FC1135662}"/>
              </a:ext>
            </a:extLst>
          </p:cNvPr>
          <p:cNvSpPr/>
          <p:nvPr/>
        </p:nvSpPr>
        <p:spPr>
          <a:xfrm rot="16200000">
            <a:off x="11275116" y="-470874"/>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635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1819915C-DDE7-8342-E089-643A79893578}"/>
              </a:ext>
            </a:extLst>
          </p:cNvPr>
          <p:cNvSpPr/>
          <p:nvPr/>
        </p:nvSpPr>
        <p:spPr>
          <a:xfrm>
            <a:off x="12026900" y="597694"/>
            <a:ext cx="165100" cy="169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D968211-93A3-2DAF-4AA4-041254195A05}"/>
              </a:ext>
            </a:extLst>
          </p:cNvPr>
          <p:cNvGrpSpPr/>
          <p:nvPr/>
        </p:nvGrpSpPr>
        <p:grpSpPr>
          <a:xfrm rot="5400000">
            <a:off x="1593586" y="4764998"/>
            <a:ext cx="299926" cy="3487098"/>
            <a:chOff x="11829861" y="68368"/>
            <a:chExt cx="299926" cy="3487098"/>
          </a:xfrm>
        </p:grpSpPr>
        <p:cxnSp>
          <p:nvCxnSpPr>
            <p:cNvPr id="12" name="Straight Connector 11">
              <a:extLst>
                <a:ext uri="{FF2B5EF4-FFF2-40B4-BE49-F238E27FC236}">
                  <a16:creationId xmlns:a16="http://schemas.microsoft.com/office/drawing/2014/main" id="{4E6B9D2D-7437-9513-27D3-4873825FD802}"/>
                </a:ext>
              </a:extLst>
            </p:cNvPr>
            <p:cNvCxnSpPr>
              <a:cxnSpLocks/>
            </p:cNvCxnSpPr>
            <p:nvPr/>
          </p:nvCxnSpPr>
          <p:spPr>
            <a:xfrm>
              <a:off x="11979825" y="523526"/>
              <a:ext cx="0" cy="301752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39B0867-341E-1898-E948-4DCBDC59E73A}"/>
                </a:ext>
              </a:extLst>
            </p:cNvPr>
            <p:cNvGrpSpPr/>
            <p:nvPr/>
          </p:nvGrpSpPr>
          <p:grpSpPr>
            <a:xfrm>
              <a:off x="11829861" y="68368"/>
              <a:ext cx="299926" cy="422574"/>
              <a:chOff x="11801804" y="616557"/>
              <a:chExt cx="407316" cy="573878"/>
            </a:xfrm>
          </p:grpSpPr>
          <p:sp>
            <p:nvSpPr>
              <p:cNvPr id="15" name="Star: 4 Points 14">
                <a:extLst>
                  <a:ext uri="{FF2B5EF4-FFF2-40B4-BE49-F238E27FC236}">
                    <a16:creationId xmlns:a16="http://schemas.microsoft.com/office/drawing/2014/main" id="{E38343DC-71A4-31F4-2D93-6600E0E9B4E9}"/>
                  </a:ext>
                </a:extLst>
              </p:cNvPr>
              <p:cNvSpPr/>
              <p:nvPr/>
            </p:nvSpPr>
            <p:spPr>
              <a:xfrm>
                <a:off x="11801804" y="783119"/>
                <a:ext cx="407316" cy="407316"/>
              </a:xfrm>
              <a:prstGeom prst="star4">
                <a:avLst>
                  <a:gd name="adj" fmla="val 1258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E8FB01CB-01E7-66D0-B088-459E596F36F0}"/>
                  </a:ext>
                </a:extLst>
              </p:cNvPr>
              <p:cNvSpPr/>
              <p:nvPr/>
            </p:nvSpPr>
            <p:spPr>
              <a:xfrm flipH="1">
                <a:off x="11974276" y="616557"/>
                <a:ext cx="62372" cy="623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D26EE453-9D61-9463-1CAA-21A514A2848F}"/>
                </a:ext>
              </a:extLst>
            </p:cNvPr>
            <p:cNvSpPr/>
            <p:nvPr/>
          </p:nvSpPr>
          <p:spPr>
            <a:xfrm flipH="1">
              <a:off x="11926023" y="3445068"/>
              <a:ext cx="107608" cy="110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28863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N</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NeoPixel | </a:t>
            </a:r>
            <a:r>
              <a:rPr lang="en-CA" dirty="0">
                <a:solidFill>
                  <a:schemeClr val="tx1">
                    <a:lumMod val="65000"/>
                    <a:lumOff val="35000"/>
                  </a:schemeClr>
                </a:solidFill>
              </a:rPr>
              <a:t>DataFruits name for the addressable LED lights we use in our robots and projects</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853470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O</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1754326"/>
          </a:xfrm>
          <a:prstGeom prst="rect">
            <a:avLst/>
          </a:prstGeom>
          <a:noFill/>
        </p:spPr>
        <p:txBody>
          <a:bodyPr wrap="square" rtlCol="0">
            <a:spAutoFit/>
          </a:bodyPr>
          <a:lstStyle/>
          <a:p>
            <a:r>
              <a:rPr lang="en-CA" b="1" dirty="0">
                <a:latin typeface="+mj-lt"/>
              </a:rPr>
              <a:t>Object Oriented Language | </a:t>
            </a:r>
            <a:r>
              <a:rPr lang="en-US" dirty="0">
                <a:solidFill>
                  <a:srgbClr val="374151"/>
                </a:solidFill>
                <a:latin typeface="+mj-lt"/>
              </a:rPr>
              <a:t>A</a:t>
            </a:r>
            <a:r>
              <a:rPr lang="en-US" b="0" i="0" dirty="0">
                <a:solidFill>
                  <a:srgbClr val="374151"/>
                </a:solidFill>
                <a:effectLst/>
                <a:latin typeface="+mj-lt"/>
              </a:rPr>
              <a:t> programming paradigm in computer science that relies on the concept of </a:t>
            </a:r>
            <a:r>
              <a:rPr lang="en-US" b="1" i="0" dirty="0">
                <a:solidFill>
                  <a:srgbClr val="374151"/>
                </a:solidFill>
                <a:effectLst/>
                <a:latin typeface="+mj-lt"/>
              </a:rPr>
              <a:t>classes</a:t>
            </a:r>
            <a:r>
              <a:rPr lang="en-US" b="0" i="0" dirty="0">
                <a:solidFill>
                  <a:srgbClr val="374151"/>
                </a:solidFill>
                <a:effectLst/>
                <a:latin typeface="+mj-lt"/>
              </a:rPr>
              <a:t> and </a:t>
            </a:r>
            <a:r>
              <a:rPr lang="en-US" b="1" i="0" dirty="0">
                <a:solidFill>
                  <a:srgbClr val="374151"/>
                </a:solidFill>
                <a:effectLst/>
                <a:latin typeface="+mj-lt"/>
              </a:rPr>
              <a:t>objects</a:t>
            </a:r>
            <a:r>
              <a:rPr lang="en-US" b="0" i="0" dirty="0">
                <a:solidFill>
                  <a:srgbClr val="374151"/>
                </a:solidFill>
                <a:effectLst/>
                <a:latin typeface="+mj-lt"/>
              </a:rPr>
              <a:t>. Used to structure a software program into simple, reusable pieces of code blueprints (usually called classes), which are used to create individual instances of objects. </a:t>
            </a:r>
          </a:p>
          <a:p>
            <a:r>
              <a:rPr lang="en-US" dirty="0">
                <a:solidFill>
                  <a:srgbClr val="374151"/>
                </a:solidFill>
                <a:latin typeface="+mj-lt"/>
              </a:rPr>
              <a:t>	</a:t>
            </a:r>
            <a:r>
              <a:rPr lang="en-US" b="0" i="0" dirty="0">
                <a:solidFill>
                  <a:srgbClr val="374151"/>
                </a:solidFill>
                <a:effectLst/>
                <a:latin typeface="+mj-lt"/>
              </a:rPr>
              <a:t>There are many object-oriented programming languages, including JavaScript, </a:t>
            </a:r>
            <a:r>
              <a:rPr lang="en-US" b="0" i="0" u="none" strike="noStrike" dirty="0">
                <a:effectLst/>
                <a:latin typeface="+mj-lt"/>
              </a:rPr>
              <a:t>C++</a:t>
            </a:r>
            <a:r>
              <a:rPr lang="en-US" b="0" i="0" dirty="0">
                <a:solidFill>
                  <a:srgbClr val="374151"/>
                </a:solidFill>
                <a:effectLst/>
                <a:latin typeface="+mj-lt"/>
              </a:rPr>
              <a:t>, </a:t>
            </a:r>
            <a:r>
              <a:rPr lang="en-US" b="0" i="0" u="none" strike="noStrike" dirty="0">
                <a:effectLst/>
                <a:latin typeface="+mj-lt"/>
              </a:rPr>
              <a:t>Java</a:t>
            </a:r>
            <a:r>
              <a:rPr lang="en-US" b="0" i="0" dirty="0">
                <a:solidFill>
                  <a:srgbClr val="374151"/>
                </a:solidFill>
                <a:effectLst/>
                <a:latin typeface="+mj-lt"/>
              </a:rPr>
              <a:t>, and </a:t>
            </a:r>
            <a:r>
              <a:rPr lang="en-US" b="0" i="0" u="none" strike="noStrike" dirty="0">
                <a:effectLst/>
                <a:latin typeface="+mj-lt"/>
              </a:rPr>
              <a:t>Python</a:t>
            </a:r>
            <a:r>
              <a:rPr lang="en-US" b="0" i="0" dirty="0">
                <a:solidFill>
                  <a:srgbClr val="374151"/>
                </a:solidFill>
                <a:effectLst/>
                <a:latin typeface="+mj-lt"/>
              </a:rPr>
              <a:t>.</a:t>
            </a:r>
          </a:p>
          <a:p>
            <a:endParaRPr lang="en-US" dirty="0">
              <a:solidFill>
                <a:srgbClr val="374151"/>
              </a:solidFill>
              <a:latin typeface="+mj-lt"/>
            </a:endParaRPr>
          </a:p>
          <a:p>
            <a:endParaRPr lang="en-CA" dirty="0">
              <a:solidFill>
                <a:schemeClr val="tx1">
                  <a:lumMod val="65000"/>
                  <a:lumOff val="35000"/>
                </a:schemeClr>
              </a:solidFill>
              <a:latin typeface="+mj-lt"/>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3122241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P</a:t>
            </a:r>
          </a:p>
        </p:txBody>
      </p:sp>
      <p:sp>
        <p:nvSpPr>
          <p:cNvPr id="5" name="TextBox 4">
            <a:extLst>
              <a:ext uri="{FF2B5EF4-FFF2-40B4-BE49-F238E27FC236}">
                <a16:creationId xmlns:a16="http://schemas.microsoft.com/office/drawing/2014/main" id="{AD75B0CB-6721-45E3-A203-BB40EA3AC07C}"/>
              </a:ext>
            </a:extLst>
          </p:cNvPr>
          <p:cNvSpPr txBox="1"/>
          <p:nvPr/>
        </p:nvSpPr>
        <p:spPr>
          <a:xfrm>
            <a:off x="789333" y="546821"/>
            <a:ext cx="9832323" cy="3970318"/>
          </a:xfrm>
          <a:prstGeom prst="rect">
            <a:avLst/>
          </a:prstGeom>
          <a:noFill/>
        </p:spPr>
        <p:txBody>
          <a:bodyPr wrap="square" rtlCol="0">
            <a:spAutoFit/>
          </a:bodyPr>
          <a:lstStyle/>
          <a:p>
            <a:pPr marL="914400"/>
            <a:r>
              <a:rPr lang="en-CA" b="1" dirty="0"/>
              <a:t>Postfix Operator | </a:t>
            </a:r>
            <a:r>
              <a:rPr lang="en-US" dirty="0">
                <a:solidFill>
                  <a:srgbClr val="202122"/>
                </a:solidFill>
                <a:latin typeface="Calibri" panose="020F0502020204030204" pitchFamily="34" charset="0"/>
              </a:rPr>
              <a:t>Returns the value of the variable first and then either increments (++) or decrements (--) that value; typically takes the format of VarName++ or VarName – vs a prefix operator that takes the format of ++VarName or - - VarName.  We typically will use Postfix operators unless instructed otherwise.</a:t>
            </a:r>
            <a:endParaRPr lang="en-US" sz="1800" dirty="0">
              <a:solidFill>
                <a:srgbClr val="202122"/>
              </a:solidFill>
              <a:effectLst/>
              <a:latin typeface="Calibri" panose="020F0502020204030204" pitchFamily="34" charset="0"/>
            </a:endParaRPr>
          </a:p>
          <a:p>
            <a:pPr marL="914400"/>
            <a:endParaRPr lang="en-US" b="1" dirty="0">
              <a:solidFill>
                <a:srgbClr val="202122"/>
              </a:solidFill>
              <a:latin typeface="Calibri" panose="020F0502020204030204" pitchFamily="34" charset="0"/>
            </a:endParaRPr>
          </a:p>
          <a:p>
            <a:pPr marL="914400"/>
            <a:r>
              <a:rPr lang="en-CA" b="1" dirty="0"/>
              <a:t>POTENTIOMETER | </a:t>
            </a:r>
            <a:r>
              <a:rPr lang="en-US" sz="1800" dirty="0">
                <a:solidFill>
                  <a:srgbClr val="202122"/>
                </a:solidFill>
                <a:effectLst/>
                <a:latin typeface="Calibri" panose="020F0502020204030204" pitchFamily="34" charset="0"/>
              </a:rPr>
              <a:t>A </a:t>
            </a:r>
            <a:r>
              <a:rPr lang="en-US" sz="1800" b="1" dirty="0">
                <a:solidFill>
                  <a:srgbClr val="202122"/>
                </a:solidFill>
                <a:effectLst/>
                <a:latin typeface="Calibri" panose="020F0502020204030204" pitchFamily="34" charset="0"/>
              </a:rPr>
              <a:t>potentiometer</a:t>
            </a:r>
            <a:r>
              <a:rPr lang="en-US" sz="1800" dirty="0">
                <a:solidFill>
                  <a:srgbClr val="202122"/>
                </a:solidFill>
                <a:effectLst/>
                <a:latin typeface="Calibri" panose="020F0502020204030204" pitchFamily="34" charset="0"/>
              </a:rPr>
              <a:t> is a three-</a:t>
            </a:r>
            <a:r>
              <a:rPr lang="en-US" sz="1800" dirty="0">
                <a:effectLst/>
                <a:latin typeface="Calibri" panose="020F0502020204030204" pitchFamily="34" charset="0"/>
                <a:hlinkClick r:id="rId4"/>
              </a:rPr>
              <a:t>terminal</a:t>
            </a:r>
            <a:r>
              <a:rPr lang="en-US" sz="1800" dirty="0">
                <a:solidFill>
                  <a:srgbClr val="202122"/>
                </a:solidFill>
                <a:effectLst/>
                <a:latin typeface="Calibri" panose="020F0502020204030204" pitchFamily="34" charset="0"/>
              </a:rPr>
              <a:t> </a:t>
            </a:r>
            <a:r>
              <a:rPr lang="en-US" sz="1800" dirty="0">
                <a:effectLst/>
                <a:latin typeface="Calibri" panose="020F0502020204030204" pitchFamily="34" charset="0"/>
                <a:hlinkClick r:id="rId5"/>
              </a:rPr>
              <a:t>resistor</a:t>
            </a:r>
            <a:r>
              <a:rPr lang="en-US" sz="1800" dirty="0">
                <a:solidFill>
                  <a:srgbClr val="202122"/>
                </a:solidFill>
                <a:effectLst/>
                <a:latin typeface="Calibri" panose="020F0502020204030204" pitchFamily="34" charset="0"/>
              </a:rPr>
              <a:t> with a sliding or rotating contact that forms an adjustable </a:t>
            </a:r>
            <a:r>
              <a:rPr lang="en-US" sz="1800" dirty="0">
                <a:effectLst/>
                <a:latin typeface="Calibri" panose="020F0502020204030204" pitchFamily="34" charset="0"/>
                <a:hlinkClick r:id="rId6"/>
              </a:rPr>
              <a:t>voltage divider</a:t>
            </a:r>
            <a:r>
              <a:rPr lang="en-US" b="0" i="0" dirty="0">
                <a:solidFill>
                  <a:srgbClr val="1F1F1F"/>
                </a:solidFill>
                <a:effectLst/>
                <a:latin typeface="Poppins" panose="00000500000000000000" pitchFamily="2" charset="0"/>
              </a:rPr>
              <a:t> </a:t>
            </a:r>
          </a:p>
          <a:p>
            <a:endParaRPr lang="en-US" dirty="0">
              <a:solidFill>
                <a:srgbClr val="1F1F1F"/>
              </a:solidFill>
              <a:latin typeface="Poppins" panose="00000500000000000000" pitchFamily="2" charset="0"/>
            </a:endParaRPr>
          </a:p>
          <a:p>
            <a:r>
              <a:rPr lang="en-CA" b="1" dirty="0"/>
              <a:t>Prefix Operator | I</a:t>
            </a:r>
            <a:r>
              <a:rPr lang="en-US" dirty="0">
                <a:solidFill>
                  <a:srgbClr val="202122"/>
                </a:solidFill>
                <a:latin typeface="Calibri" panose="020F0502020204030204" pitchFamily="34" charset="0"/>
              </a:rPr>
              <a:t>ncrements (++) or decrements (--) the variable </a:t>
            </a:r>
            <a:r>
              <a:rPr lang="en-US" u="sng" dirty="0">
                <a:solidFill>
                  <a:srgbClr val="202122"/>
                </a:solidFill>
                <a:latin typeface="Calibri" panose="020F0502020204030204" pitchFamily="34" charset="0"/>
              </a:rPr>
              <a:t>before</a:t>
            </a:r>
            <a:r>
              <a:rPr lang="en-US" dirty="0">
                <a:solidFill>
                  <a:srgbClr val="202122"/>
                </a:solidFill>
                <a:latin typeface="Calibri" panose="020F0502020204030204" pitchFamily="34" charset="0"/>
              </a:rPr>
              <a:t> returning it; typically takes the format of  ++VarName or - - VarName</a:t>
            </a:r>
            <a:endParaRPr lang="en-US" sz="1800" dirty="0">
              <a:solidFill>
                <a:srgbClr val="202122"/>
              </a:solidFill>
              <a:effectLst/>
              <a:latin typeface="Calibri" panose="020F0502020204030204" pitchFamily="34" charset="0"/>
            </a:endParaRPr>
          </a:p>
          <a:p>
            <a:endParaRPr lang="en-US" dirty="0">
              <a:solidFill>
                <a:srgbClr val="1F1F1F"/>
              </a:solidFill>
              <a:latin typeface="Poppins" panose="00000500000000000000" pitchFamily="2" charset="0"/>
            </a:endParaRPr>
          </a:p>
          <a:p>
            <a:r>
              <a:rPr lang="en-CA" b="1" dirty="0"/>
              <a:t>PROGRAMMING | </a:t>
            </a:r>
            <a:r>
              <a:rPr lang="en-US" b="0" i="0" dirty="0">
                <a:solidFill>
                  <a:srgbClr val="1F1F1F"/>
                </a:solidFill>
                <a:effectLst/>
                <a:latin typeface="Poppins" panose="00000500000000000000" pitchFamily="2" charset="0"/>
              </a:rPr>
              <a:t>Programming is creating a set of instructions for a computer to follow. Think of it like a language between people and machines. Programming is most commonly used to make long and repetitive tasks quick and easy.</a:t>
            </a:r>
            <a:endParaRPr lang="en-CA" dirty="0">
              <a:solidFill>
                <a:schemeClr val="tx1">
                  <a:lumMod val="65000"/>
                  <a:lumOff val="35000"/>
                </a:schemeClr>
              </a:solidFill>
            </a:endParaRPr>
          </a:p>
        </p:txBody>
      </p:sp>
      <p:sp>
        <p:nvSpPr>
          <p:cNvPr id="13" name="Rectangle: Rounded Corners 12">
            <a:hlinkClick r:id="rId7"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
        <p:nvSpPr>
          <p:cNvPr id="2" name="Rectangle: Rounded Corners 1">
            <a:hlinkClick r:id="rId8" action="ppaction://hlinksldjump"/>
            <a:extLst>
              <a:ext uri="{FF2B5EF4-FFF2-40B4-BE49-F238E27FC236}">
                <a16:creationId xmlns:a16="http://schemas.microsoft.com/office/drawing/2014/main" id="{77BB27C8-7BF2-F8EE-44C6-91CA7CE08610}"/>
              </a:ext>
            </a:extLst>
          </p:cNvPr>
          <p:cNvSpPr/>
          <p:nvPr/>
        </p:nvSpPr>
        <p:spPr>
          <a:xfrm>
            <a:off x="10082218"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More</a:t>
            </a:r>
          </a:p>
        </p:txBody>
      </p:sp>
    </p:spTree>
    <p:custDataLst>
      <p:tags r:id="rId1"/>
    </p:custDataLst>
    <p:extLst>
      <p:ext uri="{BB962C8B-B14F-4D97-AF65-F5344CB8AC3E}">
        <p14:creationId xmlns:p14="http://schemas.microsoft.com/office/powerpoint/2010/main" val="964680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P</a:t>
            </a:r>
          </a:p>
        </p:txBody>
      </p:sp>
      <p:sp>
        <p:nvSpPr>
          <p:cNvPr id="11" name="TextBox 10">
            <a:extLst>
              <a:ext uri="{FF2B5EF4-FFF2-40B4-BE49-F238E27FC236}">
                <a16:creationId xmlns:a16="http://schemas.microsoft.com/office/drawing/2014/main" id="{D16CB154-21E1-40EA-92DF-8C71AF2976E5}"/>
              </a:ext>
            </a:extLst>
          </p:cNvPr>
          <p:cNvSpPr txBox="1"/>
          <p:nvPr/>
        </p:nvSpPr>
        <p:spPr>
          <a:xfrm>
            <a:off x="585219" y="635236"/>
            <a:ext cx="11434618" cy="2585323"/>
          </a:xfrm>
          <a:prstGeom prst="rect">
            <a:avLst/>
          </a:prstGeom>
          <a:noFill/>
        </p:spPr>
        <p:txBody>
          <a:bodyPr wrap="square" rtlCol="0">
            <a:spAutoFit/>
          </a:bodyPr>
          <a:lstStyle/>
          <a:p>
            <a:pPr marL="1371600"/>
            <a:r>
              <a:rPr lang="en-CA" b="1" dirty="0"/>
              <a:t>PROGRAMMING LANGUAGES | </a:t>
            </a:r>
            <a:r>
              <a:rPr lang="en-US" b="0" i="0" dirty="0">
                <a:solidFill>
                  <a:srgbClr val="1F1F1F"/>
                </a:solidFill>
                <a:effectLst/>
                <a:latin typeface="Poppins" panose="00000500000000000000" pitchFamily="2" charset="0"/>
              </a:rPr>
              <a:t>Programmers use programming languages to communicate instructions to computers. These languages include Python, C++, Java, JavaScript, and more. </a:t>
            </a:r>
            <a:endParaRPr lang="en-CA" dirty="0">
              <a:solidFill>
                <a:schemeClr val="tx1">
                  <a:lumMod val="65000"/>
                  <a:lumOff val="35000"/>
                </a:schemeClr>
              </a:solidFill>
            </a:endParaRPr>
          </a:p>
          <a:p>
            <a:endParaRPr lang="en-CA" b="1" dirty="0"/>
          </a:p>
          <a:p>
            <a:endParaRPr lang="en-CA" b="1" dirty="0"/>
          </a:p>
          <a:p>
            <a:r>
              <a:rPr lang="en-CA" b="1" dirty="0"/>
              <a:t>PYTHON | </a:t>
            </a:r>
            <a:r>
              <a:rPr lang="en-US" b="0" i="0" dirty="0">
                <a:solidFill>
                  <a:srgbClr val="1F1F1F"/>
                </a:solidFill>
                <a:effectLst/>
                <a:latin typeface="Poppins" panose="00000500000000000000" pitchFamily="2" charset="0"/>
              </a:rPr>
              <a:t>Python is a programming language that’s currently becoming more and more powerful with every new </a:t>
            </a:r>
            <a:r>
              <a:rPr lang="en-US" b="0" i="0" u="sng" dirty="0">
                <a:effectLst/>
                <a:latin typeface="Poppins" panose="00000500000000000000" pitchFamily="2" charset="0"/>
                <a:hlinkClick r:id="rId4"/>
              </a:rPr>
              <a:t>library</a:t>
            </a:r>
            <a:r>
              <a:rPr lang="en-US" b="0" i="0" dirty="0">
                <a:solidFill>
                  <a:srgbClr val="1F1F1F"/>
                </a:solidFill>
                <a:effectLst/>
                <a:latin typeface="Poppins" panose="00000500000000000000" pitchFamily="2" charset="0"/>
              </a:rPr>
              <a:t> added to its collection. It handles everything from web development and game design, to machine learning and AI. Python is known for having syntax that's simpler and easier to write than many other languages like Java and C++.</a:t>
            </a:r>
            <a:endParaRPr lang="en-CA" dirty="0">
              <a:solidFill>
                <a:schemeClr val="tx1">
                  <a:lumMod val="65000"/>
                  <a:lumOff val="35000"/>
                </a:schemeClr>
              </a:solidFill>
            </a:endParaRPr>
          </a:p>
        </p:txBody>
      </p:sp>
      <p:sp>
        <p:nvSpPr>
          <p:cNvPr id="13" name="Rectangle: Rounded Corners 12">
            <a:hlinkClick r:id="rId5"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1419072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Q</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Q* | </a:t>
            </a:r>
            <a:r>
              <a:rPr lang="en-CA" dirty="0">
                <a:solidFill>
                  <a:schemeClr val="tx1">
                    <a:lumMod val="65000"/>
                    <a:lumOff val="35000"/>
                  </a:schemeClr>
                </a:solidFill>
              </a:rPr>
              <a:t>x</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3820502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R</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RGB | </a:t>
            </a:r>
            <a:r>
              <a:rPr lang="en-CA" b="1" dirty="0">
                <a:solidFill>
                  <a:schemeClr val="tx1">
                    <a:lumMod val="65000"/>
                    <a:lumOff val="35000"/>
                  </a:schemeClr>
                </a:solidFill>
              </a:rPr>
              <a:t>Red Green Blue – </a:t>
            </a:r>
            <a:r>
              <a:rPr lang="en-CA" dirty="0">
                <a:solidFill>
                  <a:schemeClr val="tx1">
                    <a:lumMod val="65000"/>
                    <a:lumOff val="35000"/>
                  </a:schemeClr>
                </a:solidFill>
              </a:rPr>
              <a:t>the standard abbreviations for the main LED color types</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3710851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S</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
        <p:nvSpPr>
          <p:cNvPr id="8" name="Rectangle: Rounded Corners 7">
            <a:hlinkClick r:id="rId5" action="ppaction://hlinksldjump"/>
            <a:extLst>
              <a:ext uri="{FF2B5EF4-FFF2-40B4-BE49-F238E27FC236}">
                <a16:creationId xmlns:a16="http://schemas.microsoft.com/office/drawing/2014/main" id="{5C7385AE-7C05-4271-A0C9-42849909643E}"/>
              </a:ext>
            </a:extLst>
          </p:cNvPr>
          <p:cNvSpPr/>
          <p:nvPr/>
        </p:nvSpPr>
        <p:spPr>
          <a:xfrm>
            <a:off x="10082218"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More</a:t>
            </a:r>
          </a:p>
        </p:txBody>
      </p:sp>
      <p:sp>
        <p:nvSpPr>
          <p:cNvPr id="2" name="TextBox 1">
            <a:extLst>
              <a:ext uri="{FF2B5EF4-FFF2-40B4-BE49-F238E27FC236}">
                <a16:creationId xmlns:a16="http://schemas.microsoft.com/office/drawing/2014/main" id="{01C6BE3F-D1AC-2091-5D19-B46DA9CFC59E}"/>
              </a:ext>
            </a:extLst>
          </p:cNvPr>
          <p:cNvSpPr txBox="1"/>
          <p:nvPr/>
        </p:nvSpPr>
        <p:spPr>
          <a:xfrm>
            <a:off x="471054" y="2058249"/>
            <a:ext cx="11434618" cy="3416320"/>
          </a:xfrm>
          <a:prstGeom prst="rect">
            <a:avLst/>
          </a:prstGeom>
          <a:noFill/>
        </p:spPr>
        <p:txBody>
          <a:bodyPr wrap="square" rtlCol="0">
            <a:spAutoFit/>
          </a:bodyPr>
          <a:lstStyle/>
          <a:p>
            <a:r>
              <a:rPr lang="en-CA" b="1" dirty="0"/>
              <a:t>SCRIPTS | </a:t>
            </a:r>
            <a:r>
              <a:rPr lang="en-US" b="0" i="0" dirty="0">
                <a:solidFill>
                  <a:srgbClr val="1F1F1F"/>
                </a:solidFill>
                <a:effectLst/>
                <a:latin typeface="Poppins" panose="00000500000000000000" pitchFamily="2" charset="0"/>
              </a:rPr>
              <a:t>In programming, a series of scripts, or sets of steps, are written for a computer to follow. Computers process the steps line-by-line from top to bottom. Each step is created by writing a statement. </a:t>
            </a:r>
          </a:p>
          <a:p>
            <a:endParaRPr lang="en-US" dirty="0">
              <a:solidFill>
                <a:srgbClr val="1F1F1F"/>
              </a:solidFill>
              <a:latin typeface="Poppins" panose="00000500000000000000" pitchFamily="2" charset="0"/>
            </a:endParaRPr>
          </a:p>
          <a:p>
            <a:r>
              <a:rPr lang="en-CA" b="1" dirty="0"/>
              <a:t>STATEMENT | </a:t>
            </a:r>
            <a:r>
              <a:rPr lang="en-US" b="0" i="0" dirty="0">
                <a:solidFill>
                  <a:srgbClr val="1F1F1F"/>
                </a:solidFill>
                <a:effectLst/>
                <a:latin typeface="Poppins" panose="00000500000000000000" pitchFamily="2" charset="0"/>
              </a:rPr>
              <a:t>The way you tell a computer to perform an action is by giving it instructions or writing statements to explain a desired action. Again, it’s similar to writing sentences in English, but with words, numbers, and punctuation added depending on the programming language.</a:t>
            </a:r>
          </a:p>
          <a:p>
            <a:endParaRPr lang="en-US" dirty="0">
              <a:solidFill>
                <a:srgbClr val="1F1F1F"/>
              </a:solidFill>
              <a:latin typeface="Poppins" panose="00000500000000000000" pitchFamily="2" charset="0"/>
            </a:endParaRPr>
          </a:p>
          <a:p>
            <a:r>
              <a:rPr lang="en-US" b="1" i="0" dirty="0">
                <a:solidFill>
                  <a:srgbClr val="1F1F1F"/>
                </a:solidFill>
                <a:effectLst/>
                <a:latin typeface="Poppins" panose="00000500000000000000" pitchFamily="2" charset="0"/>
              </a:rPr>
              <a:t>STRINGS | </a:t>
            </a:r>
            <a:r>
              <a:rPr lang="en-US" b="0" i="0" dirty="0">
                <a:solidFill>
                  <a:srgbClr val="1F1F1F"/>
                </a:solidFill>
                <a:effectLst/>
                <a:latin typeface="Poppins" panose="00000500000000000000" pitchFamily="2" charset="0"/>
              </a:rPr>
              <a:t>Variables can hold data besides numbers, including words. Programmers refer to variables holding words or mixtures of letters and numbers, etc. as strings.</a:t>
            </a:r>
            <a:endParaRPr lang="en-US" dirty="0"/>
          </a:p>
          <a:p>
            <a:endParaRPr lang="en-CA" dirty="0">
              <a:solidFill>
                <a:schemeClr val="tx1">
                  <a:lumMod val="65000"/>
                  <a:lumOff val="35000"/>
                </a:schemeClr>
              </a:solidFill>
            </a:endParaRPr>
          </a:p>
          <a:p>
            <a:endParaRPr lang="en-CA"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3987629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S</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
        <p:nvSpPr>
          <p:cNvPr id="7" name="TextBox 6">
            <a:extLst>
              <a:ext uri="{FF2B5EF4-FFF2-40B4-BE49-F238E27FC236}">
                <a16:creationId xmlns:a16="http://schemas.microsoft.com/office/drawing/2014/main" id="{783E1246-4FC0-A541-316B-09DE25E08C44}"/>
              </a:ext>
            </a:extLst>
          </p:cNvPr>
          <p:cNvSpPr txBox="1"/>
          <p:nvPr/>
        </p:nvSpPr>
        <p:spPr>
          <a:xfrm>
            <a:off x="452582" y="2096661"/>
            <a:ext cx="11434618" cy="369332"/>
          </a:xfrm>
          <a:prstGeom prst="rect">
            <a:avLst/>
          </a:prstGeom>
          <a:noFill/>
        </p:spPr>
        <p:txBody>
          <a:bodyPr wrap="square" rtlCol="0">
            <a:spAutoFit/>
          </a:bodyPr>
          <a:lstStyle/>
          <a:p>
            <a:r>
              <a:rPr lang="en-CA" b="1" dirty="0"/>
              <a:t>SETPIXELCOLOR | </a:t>
            </a:r>
            <a:r>
              <a:rPr lang="en-CA" dirty="0"/>
              <a:t>Name of the f</a:t>
            </a:r>
            <a:r>
              <a:rPr lang="en-CA" dirty="0">
                <a:solidFill>
                  <a:schemeClr val="tx1">
                    <a:lumMod val="65000"/>
                    <a:lumOff val="35000"/>
                  </a:schemeClr>
                </a:solidFill>
              </a:rPr>
              <a:t>unction for setting the color of Arduino pixels</a:t>
            </a:r>
          </a:p>
        </p:txBody>
      </p:sp>
    </p:spTree>
    <p:custDataLst>
      <p:tags r:id="rId1"/>
    </p:custDataLst>
    <p:extLst>
      <p:ext uri="{BB962C8B-B14F-4D97-AF65-F5344CB8AC3E}">
        <p14:creationId xmlns:p14="http://schemas.microsoft.com/office/powerpoint/2010/main" val="1778765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T</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T* | </a:t>
            </a:r>
            <a:r>
              <a:rPr lang="en-CA" dirty="0">
                <a:solidFill>
                  <a:schemeClr val="tx1">
                    <a:lumMod val="65000"/>
                    <a:lumOff val="35000"/>
                  </a:schemeClr>
                </a:solidFill>
              </a:rPr>
              <a:t>x</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211856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U</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Uint (Unsigned Integer) | </a:t>
            </a:r>
            <a:r>
              <a:rPr lang="en-CA" dirty="0">
                <a:solidFill>
                  <a:schemeClr val="tx1">
                    <a:lumMod val="65000"/>
                    <a:lumOff val="35000"/>
                  </a:schemeClr>
                </a:solidFill>
              </a:rPr>
              <a:t>x</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3699374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828C-9360-4103-AE70-C5DC814ED6B5}"/>
              </a:ext>
            </a:extLst>
          </p:cNvPr>
          <p:cNvSpPr>
            <a:spLocks noGrp="1"/>
          </p:cNvSpPr>
          <p:nvPr>
            <p:ph type="title"/>
          </p:nvPr>
        </p:nvSpPr>
        <p:spPr>
          <a:xfrm>
            <a:off x="1600499" y="180697"/>
            <a:ext cx="6053029" cy="571500"/>
          </a:xfrm>
          <a:ln>
            <a:noFill/>
          </a:ln>
        </p:spPr>
        <p:txBody>
          <a:bodyPr>
            <a:normAutofit fontScale="90000"/>
          </a:bodyPr>
          <a:lstStyle/>
          <a:p>
            <a:r>
              <a:rPr lang="en-US" b="1" dirty="0">
                <a:solidFill>
                  <a:schemeClr val="bg1"/>
                </a:solidFill>
              </a:rPr>
              <a:t>ADVANCE PREP:  Prepare the hardware</a:t>
            </a:r>
          </a:p>
        </p:txBody>
      </p:sp>
      <p:sp>
        <p:nvSpPr>
          <p:cNvPr id="4" name="Text Placeholder 3">
            <a:extLst>
              <a:ext uri="{FF2B5EF4-FFF2-40B4-BE49-F238E27FC236}">
                <a16:creationId xmlns:a16="http://schemas.microsoft.com/office/drawing/2014/main" id="{B248E379-B6C4-4342-B95A-44662B8471A5}"/>
              </a:ext>
            </a:extLst>
          </p:cNvPr>
          <p:cNvSpPr>
            <a:spLocks noGrp="1"/>
          </p:cNvSpPr>
          <p:nvPr>
            <p:ph type="body" sz="quarter" idx="13"/>
          </p:nvPr>
        </p:nvSpPr>
        <p:spPr>
          <a:xfrm>
            <a:off x="2230756" y="787363"/>
            <a:ext cx="9629012" cy="174967"/>
          </a:xfrm>
        </p:spPr>
        <p:txBody>
          <a:bodyPr/>
          <a:lstStyle/>
          <a:p>
            <a:r>
              <a:rPr lang="en-US" dirty="0">
                <a:solidFill>
                  <a:schemeClr val="bg1"/>
                </a:solidFill>
              </a:rPr>
              <a:t>These steps can be performed by mentors and students in advance of the coding introduction.</a:t>
            </a:r>
          </a:p>
        </p:txBody>
      </p:sp>
      <p:sp>
        <p:nvSpPr>
          <p:cNvPr id="9" name="Rectangle 8">
            <a:extLst>
              <a:ext uri="{FF2B5EF4-FFF2-40B4-BE49-F238E27FC236}">
                <a16:creationId xmlns:a16="http://schemas.microsoft.com/office/drawing/2014/main" id="{7FFB0B70-15D5-4915-A0FD-771778DC00D5}"/>
              </a:ext>
            </a:extLst>
          </p:cNvPr>
          <p:cNvSpPr/>
          <p:nvPr/>
        </p:nvSpPr>
        <p:spPr>
          <a:xfrm>
            <a:off x="335045" y="2413162"/>
            <a:ext cx="3620298" cy="3171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Log onto laptops &amp; connect to internet</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Install any pending Microsoft updates, if prompted</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Update Arduino IDE to latest version</a:t>
            </a:r>
          </a:p>
          <a:p>
            <a:pPr marL="742950" lvl="1" indent="-285750">
              <a:spcAft>
                <a:spcPts val="300"/>
              </a:spcAft>
              <a:buFont typeface="Wingdings" panose="05000000000000000000" pitchFamily="2" charset="2"/>
              <a:buChar char="Ø"/>
            </a:pPr>
            <a:r>
              <a:rPr lang="en-US" sz="1400" u="sng" dirty="0">
                <a:hlinkClick r:id="rId2"/>
              </a:rPr>
              <a:t>Website:  </a:t>
            </a:r>
            <a:r>
              <a:rPr lang="en-US" sz="1400" dirty="0">
                <a:hlinkClick r:id="rId2"/>
              </a:rPr>
              <a:t>Software | Arduino</a:t>
            </a:r>
            <a:endParaRPr lang="en-US" sz="1400" dirty="0"/>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Click “Windows MSI Installer “</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Click “Just Download”</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Click “Just Download” again</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Launch the installer msi file from the laptops Download folder</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Refine Arduino IDE Workspace</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Set Dark Mode </a:t>
            </a:r>
            <a:r>
              <a:rPr lang="en-US" sz="1400" i="1" dirty="0">
                <a:solidFill>
                  <a:schemeClr val="bg2"/>
                </a:solidFill>
                <a:latin typeface="Arial" panose="020B0604020202020204" pitchFamily="34" charset="0"/>
                <a:cs typeface="Arial" panose="020B0604020202020204" pitchFamily="34" charset="0"/>
              </a:rPr>
              <a:t>(File </a:t>
            </a:r>
            <a:r>
              <a:rPr lang="en-US" sz="1400" i="1" dirty="0">
                <a:solidFill>
                  <a:schemeClr val="bg2"/>
                </a:solidFill>
                <a:latin typeface="Arial" panose="020B0604020202020204" pitchFamily="34" charset="0"/>
                <a:cs typeface="Arial" panose="020B0604020202020204" pitchFamily="34" charset="0"/>
                <a:sym typeface="Wingdings" panose="05000000000000000000" pitchFamily="2" charset="2"/>
              </a:rPr>
              <a:t> References  Light to Dark)</a:t>
            </a:r>
            <a:endParaRPr lang="en-US" sz="1400" i="1" dirty="0">
              <a:solidFill>
                <a:schemeClr val="bg2"/>
              </a:solidFill>
              <a:latin typeface="Arial" panose="020B0604020202020204" pitchFamily="34" charset="0"/>
              <a:cs typeface="Arial" panose="020B0604020202020204" pitchFamily="34" charset="0"/>
            </a:endParaRP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Select Board:  “Arduino Uno”</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Type: “Nano”</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Check under tools menu, confirm processor 328P</a:t>
            </a:r>
          </a:p>
        </p:txBody>
      </p:sp>
      <p:sp>
        <p:nvSpPr>
          <p:cNvPr id="13" name="Rectangle 12">
            <a:extLst>
              <a:ext uri="{FF2B5EF4-FFF2-40B4-BE49-F238E27FC236}">
                <a16:creationId xmlns:a16="http://schemas.microsoft.com/office/drawing/2014/main" id="{8897AC96-526F-4181-9A0F-7924C75FB9B8}"/>
              </a:ext>
            </a:extLst>
          </p:cNvPr>
          <p:cNvSpPr/>
          <p:nvPr/>
        </p:nvSpPr>
        <p:spPr>
          <a:xfrm>
            <a:off x="1025554" y="1288820"/>
            <a:ext cx="1216423"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1.1</a:t>
            </a:r>
          </a:p>
        </p:txBody>
      </p:sp>
      <p:grpSp>
        <p:nvGrpSpPr>
          <p:cNvPr id="18" name="Group 17">
            <a:extLst>
              <a:ext uri="{FF2B5EF4-FFF2-40B4-BE49-F238E27FC236}">
                <a16:creationId xmlns:a16="http://schemas.microsoft.com/office/drawing/2014/main" id="{CB41BE17-E793-4388-8EBE-3460AF43AA02}"/>
              </a:ext>
            </a:extLst>
          </p:cNvPr>
          <p:cNvGrpSpPr/>
          <p:nvPr/>
        </p:nvGrpSpPr>
        <p:grpSpPr>
          <a:xfrm>
            <a:off x="366486" y="1782532"/>
            <a:ext cx="2534556" cy="622301"/>
            <a:chOff x="529772" y="2285452"/>
            <a:chExt cx="2534556" cy="622301"/>
          </a:xfrm>
        </p:grpSpPr>
        <p:sp>
          <p:nvSpPr>
            <p:cNvPr id="5" name="Rectangle 4">
              <a:extLst>
                <a:ext uri="{FF2B5EF4-FFF2-40B4-BE49-F238E27FC236}">
                  <a16:creationId xmlns:a16="http://schemas.microsoft.com/office/drawing/2014/main" id="{11B5CBB1-033B-486A-A458-408E01F06AB4}"/>
                </a:ext>
              </a:extLst>
            </p:cNvPr>
            <p:cNvSpPr/>
            <p:nvPr/>
          </p:nvSpPr>
          <p:spPr>
            <a:xfrm>
              <a:off x="700767" y="2350544"/>
              <a:ext cx="2192566"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Update the Laptops</a:t>
              </a:r>
            </a:p>
          </p:txBody>
        </p:sp>
        <p:sp>
          <p:nvSpPr>
            <p:cNvPr id="17" name="Rectangle: Rounded Corners 16">
              <a:extLst>
                <a:ext uri="{FF2B5EF4-FFF2-40B4-BE49-F238E27FC236}">
                  <a16:creationId xmlns:a16="http://schemas.microsoft.com/office/drawing/2014/main" id="{604771DE-46A6-41A8-A9DB-AAE06F0F6C46}"/>
                </a:ext>
              </a:extLst>
            </p:cNvPr>
            <p:cNvSpPr/>
            <p:nvPr/>
          </p:nvSpPr>
          <p:spPr>
            <a:xfrm>
              <a:off x="529772" y="2285452"/>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23">
            <a:extLst>
              <a:ext uri="{FF2B5EF4-FFF2-40B4-BE49-F238E27FC236}">
                <a16:creationId xmlns:a16="http://schemas.microsoft.com/office/drawing/2014/main" id="{26E331C3-A3B5-44ED-85CD-066E86888222}"/>
              </a:ext>
            </a:extLst>
          </p:cNvPr>
          <p:cNvSpPr/>
          <p:nvPr/>
        </p:nvSpPr>
        <p:spPr>
          <a:xfrm>
            <a:off x="5212780" y="1288820"/>
            <a:ext cx="1216423"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1.2</a:t>
            </a:r>
          </a:p>
        </p:txBody>
      </p:sp>
      <p:grpSp>
        <p:nvGrpSpPr>
          <p:cNvPr id="25" name="Group 24">
            <a:extLst>
              <a:ext uri="{FF2B5EF4-FFF2-40B4-BE49-F238E27FC236}">
                <a16:creationId xmlns:a16="http://schemas.microsoft.com/office/drawing/2014/main" id="{5966BBF6-9D30-4448-B8AF-C186334D17F5}"/>
              </a:ext>
            </a:extLst>
          </p:cNvPr>
          <p:cNvGrpSpPr/>
          <p:nvPr/>
        </p:nvGrpSpPr>
        <p:grpSpPr>
          <a:xfrm>
            <a:off x="4553712" y="1782532"/>
            <a:ext cx="2534556" cy="622301"/>
            <a:chOff x="529772" y="2285452"/>
            <a:chExt cx="2534556" cy="622301"/>
          </a:xfrm>
        </p:grpSpPr>
        <p:sp>
          <p:nvSpPr>
            <p:cNvPr id="26" name="Rectangle 25">
              <a:extLst>
                <a:ext uri="{FF2B5EF4-FFF2-40B4-BE49-F238E27FC236}">
                  <a16:creationId xmlns:a16="http://schemas.microsoft.com/office/drawing/2014/main" id="{438DCFE1-38C6-4AFA-BE6D-00C82CD9BB07}"/>
                </a:ext>
              </a:extLst>
            </p:cNvPr>
            <p:cNvSpPr/>
            <p:nvPr/>
          </p:nvSpPr>
          <p:spPr>
            <a:xfrm>
              <a:off x="868589" y="2350544"/>
              <a:ext cx="1856922"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Assemble the LED Light sets</a:t>
              </a:r>
            </a:p>
          </p:txBody>
        </p:sp>
        <p:sp>
          <p:nvSpPr>
            <p:cNvPr id="27" name="Rectangle: Rounded Corners 26">
              <a:extLst>
                <a:ext uri="{FF2B5EF4-FFF2-40B4-BE49-F238E27FC236}">
                  <a16:creationId xmlns:a16="http://schemas.microsoft.com/office/drawing/2014/main" id="{D101D033-4CE4-45AF-8E04-6AA849FC48D4}"/>
                </a:ext>
              </a:extLst>
            </p:cNvPr>
            <p:cNvSpPr/>
            <p:nvPr/>
          </p:nvSpPr>
          <p:spPr>
            <a:xfrm>
              <a:off x="529772" y="2285452"/>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340E33D0-8679-4327-B1C1-3137B502DEB8}"/>
              </a:ext>
            </a:extLst>
          </p:cNvPr>
          <p:cNvGrpSpPr/>
          <p:nvPr/>
        </p:nvGrpSpPr>
        <p:grpSpPr>
          <a:xfrm>
            <a:off x="8729618" y="1288820"/>
            <a:ext cx="2534556" cy="1116013"/>
            <a:chOff x="529772" y="1791740"/>
            <a:chExt cx="2534556" cy="1116013"/>
          </a:xfrm>
        </p:grpSpPr>
        <p:sp>
          <p:nvSpPr>
            <p:cNvPr id="31" name="Rectangle 30">
              <a:extLst>
                <a:ext uri="{FF2B5EF4-FFF2-40B4-BE49-F238E27FC236}">
                  <a16:creationId xmlns:a16="http://schemas.microsoft.com/office/drawing/2014/main" id="{0A5C3953-A836-4C0C-B870-499C86596BFE}"/>
                </a:ext>
              </a:extLst>
            </p:cNvPr>
            <p:cNvSpPr/>
            <p:nvPr/>
          </p:nvSpPr>
          <p:spPr>
            <a:xfrm>
              <a:off x="1188840" y="1791740"/>
              <a:ext cx="1216423"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1.3</a:t>
              </a:r>
            </a:p>
          </p:txBody>
        </p:sp>
        <p:grpSp>
          <p:nvGrpSpPr>
            <p:cNvPr id="32" name="Group 31">
              <a:extLst>
                <a:ext uri="{FF2B5EF4-FFF2-40B4-BE49-F238E27FC236}">
                  <a16:creationId xmlns:a16="http://schemas.microsoft.com/office/drawing/2014/main" id="{E2FFB920-A6F7-4A3E-8FA5-62409C94301F}"/>
                </a:ext>
              </a:extLst>
            </p:cNvPr>
            <p:cNvGrpSpPr/>
            <p:nvPr/>
          </p:nvGrpSpPr>
          <p:grpSpPr>
            <a:xfrm>
              <a:off x="529772" y="2285452"/>
              <a:ext cx="2534556" cy="622301"/>
              <a:chOff x="529772" y="2285452"/>
              <a:chExt cx="2534556" cy="622301"/>
            </a:xfrm>
          </p:grpSpPr>
          <p:sp>
            <p:nvSpPr>
              <p:cNvPr id="33" name="Rectangle 32">
                <a:extLst>
                  <a:ext uri="{FF2B5EF4-FFF2-40B4-BE49-F238E27FC236}">
                    <a16:creationId xmlns:a16="http://schemas.microsoft.com/office/drawing/2014/main" id="{F91A0D42-8209-49A0-9279-A268636A6B1B}"/>
                  </a:ext>
                </a:extLst>
              </p:cNvPr>
              <p:cNvSpPr/>
              <p:nvPr/>
            </p:nvSpPr>
            <p:spPr>
              <a:xfrm>
                <a:off x="529772" y="2350544"/>
                <a:ext cx="2534556"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Connect LED Light Strip Set to the Arduinos</a:t>
                </a:r>
              </a:p>
            </p:txBody>
          </p:sp>
          <p:sp>
            <p:nvSpPr>
              <p:cNvPr id="34" name="Rectangle: Rounded Corners 33">
                <a:extLst>
                  <a:ext uri="{FF2B5EF4-FFF2-40B4-BE49-F238E27FC236}">
                    <a16:creationId xmlns:a16="http://schemas.microsoft.com/office/drawing/2014/main" id="{B9421242-2ADE-434A-96D1-D96E87780D23}"/>
                  </a:ext>
                </a:extLst>
              </p:cNvPr>
              <p:cNvSpPr/>
              <p:nvPr/>
            </p:nvSpPr>
            <p:spPr>
              <a:xfrm>
                <a:off x="529772" y="2285452"/>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 name="Group 7">
            <a:extLst>
              <a:ext uri="{FF2B5EF4-FFF2-40B4-BE49-F238E27FC236}">
                <a16:creationId xmlns:a16="http://schemas.microsoft.com/office/drawing/2014/main" id="{52E6E4CE-ACBE-A600-4D10-F7C3298CCCE5}"/>
              </a:ext>
            </a:extLst>
          </p:cNvPr>
          <p:cNvGrpSpPr/>
          <p:nvPr/>
        </p:nvGrpSpPr>
        <p:grpSpPr>
          <a:xfrm rot="5400000">
            <a:off x="10207234" y="4773988"/>
            <a:ext cx="299926" cy="3487098"/>
            <a:chOff x="11829861" y="68368"/>
            <a:chExt cx="299926" cy="3487098"/>
          </a:xfrm>
        </p:grpSpPr>
        <p:cxnSp>
          <p:nvCxnSpPr>
            <p:cNvPr id="10" name="Straight Connector 9">
              <a:extLst>
                <a:ext uri="{FF2B5EF4-FFF2-40B4-BE49-F238E27FC236}">
                  <a16:creationId xmlns:a16="http://schemas.microsoft.com/office/drawing/2014/main" id="{F042CC87-75B4-C760-9D76-1E616F13A4F8}"/>
                </a:ext>
              </a:extLst>
            </p:cNvPr>
            <p:cNvCxnSpPr>
              <a:cxnSpLocks/>
            </p:cNvCxnSpPr>
            <p:nvPr/>
          </p:nvCxnSpPr>
          <p:spPr>
            <a:xfrm>
              <a:off x="11979825" y="523526"/>
              <a:ext cx="0" cy="301752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19E0BEFA-D0C4-A94A-8BEB-73B8A59E5FB5}"/>
                </a:ext>
              </a:extLst>
            </p:cNvPr>
            <p:cNvGrpSpPr/>
            <p:nvPr/>
          </p:nvGrpSpPr>
          <p:grpSpPr>
            <a:xfrm>
              <a:off x="11829861" y="68368"/>
              <a:ext cx="299926" cy="422574"/>
              <a:chOff x="11801804" y="616557"/>
              <a:chExt cx="407316" cy="573878"/>
            </a:xfrm>
          </p:grpSpPr>
          <p:sp>
            <p:nvSpPr>
              <p:cNvPr id="14" name="Star: 4 Points 13">
                <a:extLst>
                  <a:ext uri="{FF2B5EF4-FFF2-40B4-BE49-F238E27FC236}">
                    <a16:creationId xmlns:a16="http://schemas.microsoft.com/office/drawing/2014/main" id="{A69315F2-2D8E-31AD-0E8A-68C96BF4195A}"/>
                  </a:ext>
                </a:extLst>
              </p:cNvPr>
              <p:cNvSpPr/>
              <p:nvPr/>
            </p:nvSpPr>
            <p:spPr>
              <a:xfrm>
                <a:off x="11801804" y="783119"/>
                <a:ext cx="407316" cy="407316"/>
              </a:xfrm>
              <a:prstGeom prst="star4">
                <a:avLst>
                  <a:gd name="adj" fmla="val 1258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527D7C01-AAA4-FCF8-DB97-DB717E5AF997}"/>
                  </a:ext>
                </a:extLst>
              </p:cNvPr>
              <p:cNvSpPr/>
              <p:nvPr/>
            </p:nvSpPr>
            <p:spPr>
              <a:xfrm flipH="1">
                <a:off x="11974276" y="616557"/>
                <a:ext cx="62372" cy="623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5A6D0D36-6D57-FBF5-FF34-E433F5CBC3C2}"/>
                </a:ext>
              </a:extLst>
            </p:cNvPr>
            <p:cNvSpPr/>
            <p:nvPr/>
          </p:nvSpPr>
          <p:spPr>
            <a:xfrm flipH="1">
              <a:off x="11926023" y="3445068"/>
              <a:ext cx="107608" cy="110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Oval 47">
            <a:extLst>
              <a:ext uri="{FF2B5EF4-FFF2-40B4-BE49-F238E27FC236}">
                <a16:creationId xmlns:a16="http://schemas.microsoft.com/office/drawing/2014/main" id="{873124C8-43E2-9F2A-97AC-98D0E23180C6}"/>
              </a:ext>
            </a:extLst>
          </p:cNvPr>
          <p:cNvSpPr>
            <a:spLocks noChangeAspect="1"/>
          </p:cNvSpPr>
          <p:nvPr/>
        </p:nvSpPr>
        <p:spPr>
          <a:xfrm>
            <a:off x="470828" y="490681"/>
            <a:ext cx="475488" cy="475488"/>
          </a:xfrm>
          <a:prstGeom prst="ellipse">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dirty="0">
                <a:latin typeface="David" panose="020E0502060401010101" pitchFamily="34" charset="-79"/>
                <a:cs typeface="David" panose="020E0502060401010101" pitchFamily="34" charset="-79"/>
              </a:rPr>
              <a:t>01</a:t>
            </a:r>
          </a:p>
        </p:txBody>
      </p:sp>
      <p:grpSp>
        <p:nvGrpSpPr>
          <p:cNvPr id="54" name="Group 53">
            <a:extLst>
              <a:ext uri="{FF2B5EF4-FFF2-40B4-BE49-F238E27FC236}">
                <a16:creationId xmlns:a16="http://schemas.microsoft.com/office/drawing/2014/main" id="{4D679685-DCB3-9E32-A14E-58720211D13C}"/>
              </a:ext>
            </a:extLst>
          </p:cNvPr>
          <p:cNvGrpSpPr/>
          <p:nvPr/>
        </p:nvGrpSpPr>
        <p:grpSpPr>
          <a:xfrm>
            <a:off x="156719" y="168381"/>
            <a:ext cx="1273141" cy="1572960"/>
            <a:chOff x="156719" y="168381"/>
            <a:chExt cx="1273141" cy="1572960"/>
          </a:xfrm>
        </p:grpSpPr>
        <p:sp>
          <p:nvSpPr>
            <p:cNvPr id="6" name="Freeform: Shape 5">
              <a:extLst>
                <a:ext uri="{FF2B5EF4-FFF2-40B4-BE49-F238E27FC236}">
                  <a16:creationId xmlns:a16="http://schemas.microsoft.com/office/drawing/2014/main" id="{A4820691-3450-4189-E0A0-4C07ACDAA509}"/>
                </a:ext>
              </a:extLst>
            </p:cNvPr>
            <p:cNvSpPr/>
            <p:nvPr/>
          </p:nvSpPr>
          <p:spPr>
            <a:xfrm>
              <a:off x="156719" y="168381"/>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2540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9" name="Star: 4 Points 48">
              <a:extLst>
                <a:ext uri="{FF2B5EF4-FFF2-40B4-BE49-F238E27FC236}">
                  <a16:creationId xmlns:a16="http://schemas.microsoft.com/office/drawing/2014/main" id="{2E1EB863-EACF-9D11-3D55-B4CD7BA469E2}"/>
                </a:ext>
              </a:extLst>
            </p:cNvPr>
            <p:cNvSpPr/>
            <p:nvPr/>
          </p:nvSpPr>
          <p:spPr>
            <a:xfrm>
              <a:off x="1064100" y="588919"/>
              <a:ext cx="365760" cy="365760"/>
            </a:xfrm>
            <a:prstGeom prst="star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FB1FF6A6-2C02-6E0B-2363-91EE53033F4F}"/>
                </a:ext>
              </a:extLst>
            </p:cNvPr>
            <p:cNvCxnSpPr>
              <a:cxnSpLocks/>
            </p:cNvCxnSpPr>
            <p:nvPr/>
          </p:nvCxnSpPr>
          <p:spPr>
            <a:xfrm>
              <a:off x="696159" y="1372499"/>
              <a:ext cx="0" cy="36884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86496CBB-58FC-48CF-90D8-009149DD5AB5}"/>
              </a:ext>
            </a:extLst>
          </p:cNvPr>
          <p:cNvSpPr/>
          <p:nvPr/>
        </p:nvSpPr>
        <p:spPr>
          <a:xfrm>
            <a:off x="4553712" y="2471148"/>
            <a:ext cx="3922775" cy="3171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200" i="1" dirty="0">
                <a:solidFill>
                  <a:schemeClr val="bg2"/>
                </a:solidFill>
                <a:latin typeface="Arial" panose="020B0604020202020204" pitchFamily="34" charset="0"/>
                <a:cs typeface="Arial" panose="020B0604020202020204" pitchFamily="34" charset="0"/>
              </a:rPr>
              <a:t>Instructions are for each “set” of lights </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Cut 3 strips of individually addressable LED strip lights, each with 3 lights</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Cut approx. 2” jumper wires for each light set &amp; strip ends off each wire</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2 green, 2 black, 2 red</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Tape light strips parallel to each other (forming a 3 x 3 matrix) on a solderable surface (such as scrap wood)</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Cut approx. 4” pigtail wires for each light set &amp; strip ends off each wire</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1 green, 1 black, 1 red</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Solder wires to the light strips as shown in the schematic on the next page</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Use flux (applied via small paintbrush) to aide in the soldering process</a:t>
            </a:r>
          </a:p>
          <a:p>
            <a:pPr marL="285750" indent="-285750">
              <a:spcAft>
                <a:spcPts val="600"/>
              </a:spcAft>
              <a:buFont typeface="Wingdings" panose="05000000000000000000" pitchFamily="2" charset="2"/>
              <a:buChar char="Ø"/>
            </a:pPr>
            <a:endParaRPr lang="en-US" sz="1400" dirty="0">
              <a:solidFill>
                <a:schemeClr val="bg2"/>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D00FC4C2-10FF-CAAA-2344-CD721032D6D7}"/>
              </a:ext>
            </a:extLst>
          </p:cNvPr>
          <p:cNvSpPr/>
          <p:nvPr/>
        </p:nvSpPr>
        <p:spPr>
          <a:xfrm>
            <a:off x="8729618" y="2436880"/>
            <a:ext cx="3304300" cy="3171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Using a small screwdriver, attach the pigtail wires into the Arduino board using the schematic on the next page</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Loosen the screw</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Insert the wire</a:t>
            </a:r>
          </a:p>
          <a:p>
            <a:pPr marL="742950" lvl="1" indent="-285750">
              <a:spcAft>
                <a:spcPts val="3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Tighten the screw</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Attach a Mini USB wire to the Arduino board</a:t>
            </a:r>
          </a:p>
          <a:p>
            <a:pPr marL="742950" lvl="1" indent="-285750">
              <a:spcAft>
                <a:spcPts val="600"/>
              </a:spcAft>
              <a:buFont typeface="Wingdings" panose="05000000000000000000" pitchFamily="2" charset="2"/>
              <a:buChar char="Ø"/>
            </a:pPr>
            <a:r>
              <a:rPr lang="en-US" sz="1200" i="1" dirty="0">
                <a:solidFill>
                  <a:schemeClr val="accent2"/>
                </a:solidFill>
                <a:latin typeface="Arial" panose="020B0604020202020204" pitchFamily="34" charset="0"/>
                <a:cs typeface="Arial" panose="020B0604020202020204" pitchFamily="34" charset="0"/>
              </a:rPr>
              <a:t>Warning:</a:t>
            </a:r>
            <a:r>
              <a:rPr lang="en-US" sz="1200" i="1" dirty="0">
                <a:solidFill>
                  <a:schemeClr val="bg2"/>
                </a:solidFill>
                <a:latin typeface="Arial" panose="020B0604020202020204" pitchFamily="34" charset="0"/>
                <a:cs typeface="Arial" panose="020B0604020202020204" pitchFamily="34" charset="0"/>
              </a:rPr>
              <a:t>  There is a risk of burning out the board if you stay plugged into your laptop’s USB port without dimming the light level as you will learn in this coding exercise</a:t>
            </a:r>
          </a:p>
        </p:txBody>
      </p:sp>
    </p:spTree>
    <p:extLst>
      <p:ext uri="{BB962C8B-B14F-4D97-AF65-F5344CB8AC3E}">
        <p14:creationId xmlns:p14="http://schemas.microsoft.com/office/powerpoint/2010/main" val="2687500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V</a:t>
            </a:r>
          </a:p>
        </p:txBody>
      </p:sp>
      <p:sp>
        <p:nvSpPr>
          <p:cNvPr id="6" name="TextBox 5">
            <a:extLst>
              <a:ext uri="{FF2B5EF4-FFF2-40B4-BE49-F238E27FC236}">
                <a16:creationId xmlns:a16="http://schemas.microsoft.com/office/drawing/2014/main" id="{56FFEE51-A875-4B29-BE98-6481AE046723}"/>
              </a:ext>
            </a:extLst>
          </p:cNvPr>
          <p:cNvSpPr txBox="1"/>
          <p:nvPr/>
        </p:nvSpPr>
        <p:spPr>
          <a:xfrm>
            <a:off x="378691" y="612964"/>
            <a:ext cx="11434618" cy="4524315"/>
          </a:xfrm>
          <a:prstGeom prst="rect">
            <a:avLst/>
          </a:prstGeom>
          <a:noFill/>
        </p:spPr>
        <p:txBody>
          <a:bodyPr wrap="square" rtlCol="0">
            <a:spAutoFit/>
          </a:bodyPr>
          <a:lstStyle/>
          <a:p>
            <a:pPr marL="1374775"/>
            <a:r>
              <a:rPr lang="en-CA" b="1" dirty="0"/>
              <a:t>VARIABLE | </a:t>
            </a:r>
            <a:r>
              <a:rPr lang="en-US" b="0" i="0" dirty="0">
                <a:solidFill>
                  <a:srgbClr val="1F1F1F"/>
                </a:solidFill>
                <a:effectLst/>
                <a:latin typeface="Poppins" panose="00000500000000000000" pitchFamily="2" charset="0"/>
              </a:rPr>
              <a:t>A variable is a container that holds a single number, word, or other information that you can use throughout a program. A variable is like a chest you can fill with different values. You name the chests so you can find them later. Variables have three parts: type, name, and value.</a:t>
            </a:r>
            <a:endParaRPr lang="en-CA" dirty="0">
              <a:solidFill>
                <a:schemeClr val="tx1">
                  <a:lumMod val="65000"/>
                  <a:lumOff val="35000"/>
                </a:schemeClr>
              </a:solidFill>
            </a:endParaRPr>
          </a:p>
          <a:p>
            <a:endParaRPr lang="en-CA" b="1" dirty="0"/>
          </a:p>
          <a:p>
            <a:r>
              <a:rPr lang="en-CA" b="1" dirty="0"/>
              <a:t>VARIABLE TYPES | </a:t>
            </a:r>
            <a:r>
              <a:rPr lang="en-US" b="0" i="0" dirty="0">
                <a:solidFill>
                  <a:srgbClr val="1F1F1F"/>
                </a:solidFill>
                <a:effectLst/>
                <a:latin typeface="Poppins" panose="00000500000000000000" pitchFamily="2" charset="0"/>
              </a:rPr>
              <a:t>Once a variable is declared, a variable type is specified. Basic variable types include: string (words and phrases), </a:t>
            </a:r>
            <a:r>
              <a:rPr lang="en-US" b="0" i="0" dirty="0">
                <a:solidFill>
                  <a:srgbClr val="1F1F1F"/>
                </a:solidFill>
                <a:effectLst/>
                <a:latin typeface="Poppins" panose="00000500000000000000" pitchFamily="2" charset="0"/>
                <a:cs typeface="Poppins" panose="00000500000000000000" pitchFamily="2" charset="0"/>
              </a:rPr>
              <a:t>char (short for “character;” a single letter or symbol you can type), int (short for “integer;” for whole numbers), double or float (for decimal numbers), and bool (short for “boolean;” for true or false values).</a:t>
            </a:r>
          </a:p>
          <a:p>
            <a:endParaRPr lang="en-US" dirty="0">
              <a:solidFill>
                <a:srgbClr val="1F1F1F"/>
              </a:solidFill>
              <a:latin typeface="Poppins" panose="00000500000000000000" pitchFamily="2" charset="0"/>
              <a:cs typeface="Poppins" panose="00000500000000000000" pitchFamily="2" charset="0"/>
            </a:endParaRPr>
          </a:p>
          <a:p>
            <a:r>
              <a:rPr lang="en-US" b="1" dirty="0">
                <a:solidFill>
                  <a:srgbClr val="1F1F1F"/>
                </a:solidFill>
                <a:latin typeface="+mj-lt"/>
                <a:cs typeface="Poppins" panose="00000500000000000000" pitchFamily="2" charset="0"/>
              </a:rPr>
              <a:t>VERIFY</a:t>
            </a:r>
            <a:r>
              <a:rPr lang="en-US" dirty="0">
                <a:solidFill>
                  <a:srgbClr val="1F1F1F"/>
                </a:solidFill>
                <a:latin typeface="+mj-lt"/>
                <a:cs typeface="Poppins" panose="00000500000000000000" pitchFamily="2" charset="0"/>
              </a:rPr>
              <a:t> | </a:t>
            </a:r>
            <a:r>
              <a:rPr lang="en-US" b="0" i="0" dirty="0">
                <a:solidFill>
                  <a:srgbClr val="111111"/>
                </a:solidFill>
                <a:effectLst/>
                <a:latin typeface="Poppins" panose="00000500000000000000" pitchFamily="2" charset="0"/>
                <a:cs typeface="Poppins" panose="00000500000000000000" pitchFamily="2" charset="0"/>
              </a:rPr>
              <a:t>In the context of </a:t>
            </a:r>
            <a:r>
              <a:rPr lang="en-US" b="1" i="0" dirty="0">
                <a:solidFill>
                  <a:srgbClr val="111111"/>
                </a:solidFill>
                <a:effectLst/>
                <a:latin typeface="Poppins" panose="00000500000000000000" pitchFamily="2" charset="0"/>
                <a:cs typeface="Poppins" panose="00000500000000000000" pitchFamily="2" charset="0"/>
              </a:rPr>
              <a:t>Arduino programming</a:t>
            </a:r>
            <a:r>
              <a:rPr lang="en-US" b="0" i="0" dirty="0">
                <a:solidFill>
                  <a:srgbClr val="111111"/>
                </a:solidFill>
                <a:effectLst/>
                <a:latin typeface="Poppins" panose="00000500000000000000" pitchFamily="2" charset="0"/>
                <a:cs typeface="Poppins" panose="00000500000000000000" pitchFamily="2" charset="0"/>
              </a:rPr>
              <a:t>, the term </a:t>
            </a:r>
            <a:r>
              <a:rPr lang="en-US" b="1" i="0" dirty="0">
                <a:solidFill>
                  <a:srgbClr val="111111"/>
                </a:solidFill>
                <a:effectLst/>
                <a:latin typeface="Poppins" panose="00000500000000000000" pitchFamily="2" charset="0"/>
                <a:cs typeface="Poppins" panose="00000500000000000000" pitchFamily="2" charset="0"/>
              </a:rPr>
              <a:t>“verify”</a:t>
            </a:r>
            <a:r>
              <a:rPr lang="en-US" b="0" i="0" dirty="0">
                <a:solidFill>
                  <a:srgbClr val="111111"/>
                </a:solidFill>
                <a:effectLst/>
                <a:latin typeface="Poppins" panose="00000500000000000000" pitchFamily="2" charset="0"/>
                <a:cs typeface="Poppins" panose="00000500000000000000" pitchFamily="2" charset="0"/>
              </a:rPr>
              <a:t> is used to perform a specific action within the Arduino Integrated Development Environment (IDE); specifically to compile the code, check for syntax or structural errors and generate compiled output for review.</a:t>
            </a:r>
            <a:endParaRPr lang="en-US" b="0" i="0" dirty="0">
              <a:solidFill>
                <a:srgbClr val="1F1F1F"/>
              </a:solidFill>
              <a:effectLst/>
              <a:latin typeface="Poppins" panose="00000500000000000000" pitchFamily="2" charset="0"/>
              <a:cs typeface="Poppins" panose="00000500000000000000" pitchFamily="2" charset="0"/>
            </a:endParaRPr>
          </a:p>
          <a:p>
            <a:endParaRPr lang="en-US" dirty="0">
              <a:solidFill>
                <a:srgbClr val="1F1F1F"/>
              </a:solidFill>
              <a:latin typeface="Poppins" panose="00000500000000000000" pitchFamily="2" charset="0"/>
              <a:cs typeface="Poppins" panose="00000500000000000000" pitchFamily="2" charset="0"/>
            </a:endParaRPr>
          </a:p>
          <a:p>
            <a:r>
              <a:rPr lang="en-US" b="1" dirty="0">
                <a:solidFill>
                  <a:srgbClr val="1F1F1F"/>
                </a:solidFill>
                <a:latin typeface="Poppins" panose="00000500000000000000" pitchFamily="2" charset="0"/>
                <a:cs typeface="Poppins" panose="00000500000000000000" pitchFamily="2" charset="0"/>
              </a:rPr>
              <a:t>VOID</a:t>
            </a:r>
            <a:r>
              <a:rPr lang="en-US" dirty="0">
                <a:solidFill>
                  <a:srgbClr val="1F1F1F"/>
                </a:solidFill>
                <a:latin typeface="Poppins" panose="00000500000000000000" pitchFamily="2" charset="0"/>
                <a:cs typeface="Poppins" panose="00000500000000000000" pitchFamily="2" charset="0"/>
              </a:rPr>
              <a:t> |  The return type of a function; specifying that </a:t>
            </a:r>
            <a:r>
              <a:rPr lang="en-US" dirty="0">
                <a:solidFill>
                  <a:srgbClr val="1F1F1F"/>
                </a:solidFill>
                <a:latin typeface="Poppins" panose="00000500000000000000" pitchFamily="2" charset="0"/>
              </a:rPr>
              <a:t>this function doesn’t return anything – it just runs and executes it logic.</a:t>
            </a:r>
            <a:endParaRPr lang="en-CA" dirty="0">
              <a:solidFill>
                <a:schemeClr val="tx1">
                  <a:lumMod val="65000"/>
                  <a:lumOff val="35000"/>
                </a:schemeClr>
              </a:solidFill>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323272" y="6219324"/>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4134291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W</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923330"/>
          </a:xfrm>
          <a:prstGeom prst="rect">
            <a:avLst/>
          </a:prstGeom>
          <a:noFill/>
        </p:spPr>
        <p:txBody>
          <a:bodyPr wrap="square" rtlCol="0">
            <a:spAutoFit/>
          </a:bodyPr>
          <a:lstStyle/>
          <a:p>
            <a:r>
              <a:rPr lang="en-CA" b="1" dirty="0"/>
              <a:t>WHILE LOOPS | </a:t>
            </a:r>
            <a:r>
              <a:rPr lang="en-US" b="0" i="0" dirty="0">
                <a:solidFill>
                  <a:srgbClr val="1F1F1F"/>
                </a:solidFill>
                <a:effectLst/>
                <a:latin typeface="Poppins" panose="00000500000000000000" pitchFamily="2" charset="0"/>
              </a:rPr>
              <a:t>While loops are set up just like if statements. They check for a condition and run the code in them until the condition is no longer true. A while loop will run forever (until the condition is false).</a:t>
            </a:r>
            <a:endParaRPr lang="en-CA" dirty="0">
              <a:solidFill>
                <a:schemeClr val="tx1">
                  <a:lumMod val="65000"/>
                  <a:lumOff val="35000"/>
                </a:schemeClr>
              </a:solidFill>
            </a:endParaRP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3181448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X</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X* | </a:t>
            </a:r>
            <a:r>
              <a:rPr lang="en-CA" dirty="0">
                <a:solidFill>
                  <a:schemeClr val="tx1">
                    <a:lumMod val="65000"/>
                    <a:lumOff val="35000"/>
                  </a:schemeClr>
                </a:solidFill>
              </a:rPr>
              <a:t>x</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2426245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Y</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Y* | </a:t>
            </a:r>
            <a:r>
              <a:rPr lang="en-CA" dirty="0">
                <a:solidFill>
                  <a:schemeClr val="tx1">
                    <a:lumMod val="65000"/>
                    <a:lumOff val="35000"/>
                  </a:schemeClr>
                </a:solidFill>
              </a:rPr>
              <a:t>x</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2532798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135B0-5396-4BEE-A6A7-6F9B2A25ABE8}"/>
              </a:ext>
            </a:extLst>
          </p:cNvPr>
          <p:cNvSpPr txBox="1"/>
          <p:nvPr/>
        </p:nvSpPr>
        <p:spPr>
          <a:xfrm>
            <a:off x="471054" y="76814"/>
            <a:ext cx="1376218" cy="2215991"/>
          </a:xfrm>
          <a:prstGeom prst="rect">
            <a:avLst/>
          </a:prstGeom>
          <a:noFill/>
        </p:spPr>
        <p:txBody>
          <a:bodyPr wrap="square" rtlCol="0">
            <a:spAutoFit/>
          </a:bodyPr>
          <a:lstStyle/>
          <a:p>
            <a:r>
              <a:rPr lang="en-CA" sz="13800" dirty="0">
                <a:latin typeface="Built Titling Sb" panose="020B0706030202080204" pitchFamily="34" charset="0"/>
              </a:rPr>
              <a:t>Z</a:t>
            </a:r>
          </a:p>
        </p:txBody>
      </p:sp>
      <p:sp>
        <p:nvSpPr>
          <p:cNvPr id="5" name="TextBox 4">
            <a:extLst>
              <a:ext uri="{FF2B5EF4-FFF2-40B4-BE49-F238E27FC236}">
                <a16:creationId xmlns:a16="http://schemas.microsoft.com/office/drawing/2014/main" id="{AD75B0CB-6721-45E3-A203-BB40EA3AC07C}"/>
              </a:ext>
            </a:extLst>
          </p:cNvPr>
          <p:cNvSpPr txBox="1"/>
          <p:nvPr/>
        </p:nvSpPr>
        <p:spPr>
          <a:xfrm>
            <a:off x="452582" y="2096661"/>
            <a:ext cx="11434618" cy="369332"/>
          </a:xfrm>
          <a:prstGeom prst="rect">
            <a:avLst/>
          </a:prstGeom>
          <a:noFill/>
        </p:spPr>
        <p:txBody>
          <a:bodyPr wrap="square" rtlCol="0">
            <a:spAutoFit/>
          </a:bodyPr>
          <a:lstStyle/>
          <a:p>
            <a:r>
              <a:rPr lang="en-CA" b="1" dirty="0"/>
              <a:t>Z* | </a:t>
            </a:r>
            <a:r>
              <a:rPr lang="en-CA" dirty="0">
                <a:solidFill>
                  <a:schemeClr val="tx1">
                    <a:lumMod val="65000"/>
                    <a:lumOff val="35000"/>
                  </a:schemeClr>
                </a:solidFill>
              </a:rPr>
              <a:t>x</a:t>
            </a:r>
          </a:p>
        </p:txBody>
      </p:sp>
      <p:sp>
        <p:nvSpPr>
          <p:cNvPr id="13" name="Rectangle: Rounded Corners 12">
            <a:hlinkClick r:id="rId4" action="ppaction://hlinksldjump"/>
            <a:extLst>
              <a:ext uri="{FF2B5EF4-FFF2-40B4-BE49-F238E27FC236}">
                <a16:creationId xmlns:a16="http://schemas.microsoft.com/office/drawing/2014/main" id="{6DD47DB7-C5CA-4FBE-AC8A-CBCA872F3396}"/>
              </a:ext>
            </a:extLst>
          </p:cNvPr>
          <p:cNvSpPr/>
          <p:nvPr/>
        </p:nvSpPr>
        <p:spPr>
          <a:xfrm>
            <a:off x="452582" y="5902639"/>
            <a:ext cx="1560945" cy="498764"/>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Back</a:t>
            </a:r>
          </a:p>
        </p:txBody>
      </p:sp>
    </p:spTree>
    <p:custDataLst>
      <p:tags r:id="rId1"/>
    </p:custDataLst>
    <p:extLst>
      <p:ext uri="{BB962C8B-B14F-4D97-AF65-F5344CB8AC3E}">
        <p14:creationId xmlns:p14="http://schemas.microsoft.com/office/powerpoint/2010/main" val="2033707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828C-9360-4103-AE70-C5DC814ED6B5}"/>
              </a:ext>
            </a:extLst>
          </p:cNvPr>
          <p:cNvSpPr>
            <a:spLocks noGrp="1"/>
          </p:cNvSpPr>
          <p:nvPr>
            <p:ph type="title"/>
          </p:nvPr>
        </p:nvSpPr>
        <p:spPr>
          <a:xfrm>
            <a:off x="1600499" y="180697"/>
            <a:ext cx="9052261" cy="571500"/>
          </a:xfrm>
          <a:ln>
            <a:noFill/>
          </a:ln>
        </p:spPr>
        <p:txBody>
          <a:bodyPr>
            <a:normAutofit fontScale="90000"/>
          </a:bodyPr>
          <a:lstStyle/>
          <a:p>
            <a:r>
              <a:rPr lang="en-US" b="1" dirty="0">
                <a:solidFill>
                  <a:schemeClr val="bg1"/>
                </a:solidFill>
              </a:rPr>
              <a:t>ADVANCE PREP:  Prepare the hardware  (Wiring Schematics)</a:t>
            </a:r>
          </a:p>
        </p:txBody>
      </p:sp>
      <p:sp>
        <p:nvSpPr>
          <p:cNvPr id="4" name="Text Placeholder 3">
            <a:extLst>
              <a:ext uri="{FF2B5EF4-FFF2-40B4-BE49-F238E27FC236}">
                <a16:creationId xmlns:a16="http://schemas.microsoft.com/office/drawing/2014/main" id="{B248E379-B6C4-4342-B95A-44662B8471A5}"/>
              </a:ext>
            </a:extLst>
          </p:cNvPr>
          <p:cNvSpPr>
            <a:spLocks noGrp="1"/>
          </p:cNvSpPr>
          <p:nvPr>
            <p:ph type="body" sz="quarter" idx="13"/>
          </p:nvPr>
        </p:nvSpPr>
        <p:spPr>
          <a:xfrm>
            <a:off x="2230756" y="787363"/>
            <a:ext cx="9629012" cy="174967"/>
          </a:xfrm>
        </p:spPr>
        <p:txBody>
          <a:bodyPr/>
          <a:lstStyle/>
          <a:p>
            <a:r>
              <a:rPr lang="en-US" dirty="0">
                <a:solidFill>
                  <a:schemeClr val="bg1"/>
                </a:solidFill>
              </a:rPr>
              <a:t>These steps can be performed by mentors and students in advance of the coding introduction.</a:t>
            </a:r>
          </a:p>
        </p:txBody>
      </p:sp>
      <p:sp>
        <p:nvSpPr>
          <p:cNvPr id="24" name="Rectangle 23">
            <a:extLst>
              <a:ext uri="{FF2B5EF4-FFF2-40B4-BE49-F238E27FC236}">
                <a16:creationId xmlns:a16="http://schemas.microsoft.com/office/drawing/2014/main" id="{26E331C3-A3B5-44ED-85CD-066E86888222}"/>
              </a:ext>
            </a:extLst>
          </p:cNvPr>
          <p:cNvSpPr/>
          <p:nvPr/>
        </p:nvSpPr>
        <p:spPr>
          <a:xfrm>
            <a:off x="744322" y="1247629"/>
            <a:ext cx="2438233"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2: Schematic</a:t>
            </a:r>
          </a:p>
        </p:txBody>
      </p:sp>
      <p:grpSp>
        <p:nvGrpSpPr>
          <p:cNvPr id="25" name="Group 24">
            <a:extLst>
              <a:ext uri="{FF2B5EF4-FFF2-40B4-BE49-F238E27FC236}">
                <a16:creationId xmlns:a16="http://schemas.microsoft.com/office/drawing/2014/main" id="{5966BBF6-9D30-4448-B8AF-C186334D17F5}"/>
              </a:ext>
            </a:extLst>
          </p:cNvPr>
          <p:cNvGrpSpPr/>
          <p:nvPr/>
        </p:nvGrpSpPr>
        <p:grpSpPr>
          <a:xfrm>
            <a:off x="696159" y="1741341"/>
            <a:ext cx="2534556" cy="622301"/>
            <a:chOff x="529772" y="2285452"/>
            <a:chExt cx="2534556" cy="622301"/>
          </a:xfrm>
        </p:grpSpPr>
        <p:sp>
          <p:nvSpPr>
            <p:cNvPr id="26" name="Rectangle 25">
              <a:extLst>
                <a:ext uri="{FF2B5EF4-FFF2-40B4-BE49-F238E27FC236}">
                  <a16:creationId xmlns:a16="http://schemas.microsoft.com/office/drawing/2014/main" id="{438DCFE1-38C6-4AFA-BE6D-00C82CD9BB07}"/>
                </a:ext>
              </a:extLst>
            </p:cNvPr>
            <p:cNvSpPr/>
            <p:nvPr/>
          </p:nvSpPr>
          <p:spPr>
            <a:xfrm>
              <a:off x="868589" y="2350544"/>
              <a:ext cx="1856922"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Assemble the LED Light sets</a:t>
              </a:r>
            </a:p>
          </p:txBody>
        </p:sp>
        <p:sp>
          <p:nvSpPr>
            <p:cNvPr id="27" name="Rectangle: Rounded Corners 26">
              <a:extLst>
                <a:ext uri="{FF2B5EF4-FFF2-40B4-BE49-F238E27FC236}">
                  <a16:creationId xmlns:a16="http://schemas.microsoft.com/office/drawing/2014/main" id="{D101D033-4CE4-45AF-8E04-6AA849FC48D4}"/>
                </a:ext>
              </a:extLst>
            </p:cNvPr>
            <p:cNvSpPr/>
            <p:nvPr/>
          </p:nvSpPr>
          <p:spPr>
            <a:xfrm>
              <a:off x="529772" y="2285452"/>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340E33D0-8679-4327-B1C1-3137B502DEB8}"/>
              </a:ext>
            </a:extLst>
          </p:cNvPr>
          <p:cNvGrpSpPr/>
          <p:nvPr/>
        </p:nvGrpSpPr>
        <p:grpSpPr>
          <a:xfrm>
            <a:off x="5854263" y="1234861"/>
            <a:ext cx="2534556" cy="1096734"/>
            <a:chOff x="-90856" y="1875314"/>
            <a:chExt cx="2534556" cy="1096734"/>
          </a:xfrm>
        </p:grpSpPr>
        <p:sp>
          <p:nvSpPr>
            <p:cNvPr id="31" name="Rectangle 30">
              <a:extLst>
                <a:ext uri="{FF2B5EF4-FFF2-40B4-BE49-F238E27FC236}">
                  <a16:creationId xmlns:a16="http://schemas.microsoft.com/office/drawing/2014/main" id="{0A5C3953-A836-4C0C-B870-499C86596BFE}"/>
                </a:ext>
              </a:extLst>
            </p:cNvPr>
            <p:cNvSpPr/>
            <p:nvPr/>
          </p:nvSpPr>
          <p:spPr>
            <a:xfrm>
              <a:off x="-42695" y="1875314"/>
              <a:ext cx="2438233"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3: Schematic</a:t>
              </a:r>
            </a:p>
          </p:txBody>
        </p:sp>
        <p:grpSp>
          <p:nvGrpSpPr>
            <p:cNvPr id="32" name="Group 31">
              <a:extLst>
                <a:ext uri="{FF2B5EF4-FFF2-40B4-BE49-F238E27FC236}">
                  <a16:creationId xmlns:a16="http://schemas.microsoft.com/office/drawing/2014/main" id="{E2FFB920-A6F7-4A3E-8FA5-62409C94301F}"/>
                </a:ext>
              </a:extLst>
            </p:cNvPr>
            <p:cNvGrpSpPr/>
            <p:nvPr/>
          </p:nvGrpSpPr>
          <p:grpSpPr>
            <a:xfrm>
              <a:off x="-90856" y="2349747"/>
              <a:ext cx="2534556" cy="622301"/>
              <a:chOff x="-90856" y="2349747"/>
              <a:chExt cx="2534556" cy="622301"/>
            </a:xfrm>
          </p:grpSpPr>
          <p:sp>
            <p:nvSpPr>
              <p:cNvPr id="33" name="Rectangle 32">
                <a:extLst>
                  <a:ext uri="{FF2B5EF4-FFF2-40B4-BE49-F238E27FC236}">
                    <a16:creationId xmlns:a16="http://schemas.microsoft.com/office/drawing/2014/main" id="{F91A0D42-8209-49A0-9279-A268636A6B1B}"/>
                  </a:ext>
                </a:extLst>
              </p:cNvPr>
              <p:cNvSpPr/>
              <p:nvPr/>
            </p:nvSpPr>
            <p:spPr>
              <a:xfrm>
                <a:off x="-90856" y="2414839"/>
                <a:ext cx="2534556"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Connect LED Light Strip Set to the Arduinos</a:t>
                </a:r>
              </a:p>
            </p:txBody>
          </p:sp>
          <p:sp>
            <p:nvSpPr>
              <p:cNvPr id="34" name="Rectangle: Rounded Corners 33">
                <a:extLst>
                  <a:ext uri="{FF2B5EF4-FFF2-40B4-BE49-F238E27FC236}">
                    <a16:creationId xmlns:a16="http://schemas.microsoft.com/office/drawing/2014/main" id="{B9421242-2ADE-434A-96D1-D96E87780D23}"/>
                  </a:ext>
                </a:extLst>
              </p:cNvPr>
              <p:cNvSpPr/>
              <p:nvPr/>
            </p:nvSpPr>
            <p:spPr>
              <a:xfrm>
                <a:off x="-90856" y="2349747"/>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 name="Group 7">
            <a:extLst>
              <a:ext uri="{FF2B5EF4-FFF2-40B4-BE49-F238E27FC236}">
                <a16:creationId xmlns:a16="http://schemas.microsoft.com/office/drawing/2014/main" id="{52E6E4CE-ACBE-A600-4D10-F7C3298CCCE5}"/>
              </a:ext>
            </a:extLst>
          </p:cNvPr>
          <p:cNvGrpSpPr/>
          <p:nvPr/>
        </p:nvGrpSpPr>
        <p:grpSpPr>
          <a:xfrm rot="5400000">
            <a:off x="1593586" y="4764998"/>
            <a:ext cx="299926" cy="3487098"/>
            <a:chOff x="11829861" y="68368"/>
            <a:chExt cx="299926" cy="3487098"/>
          </a:xfrm>
        </p:grpSpPr>
        <p:cxnSp>
          <p:nvCxnSpPr>
            <p:cNvPr id="10" name="Straight Connector 9">
              <a:extLst>
                <a:ext uri="{FF2B5EF4-FFF2-40B4-BE49-F238E27FC236}">
                  <a16:creationId xmlns:a16="http://schemas.microsoft.com/office/drawing/2014/main" id="{F042CC87-75B4-C760-9D76-1E616F13A4F8}"/>
                </a:ext>
              </a:extLst>
            </p:cNvPr>
            <p:cNvCxnSpPr>
              <a:cxnSpLocks/>
            </p:cNvCxnSpPr>
            <p:nvPr/>
          </p:nvCxnSpPr>
          <p:spPr>
            <a:xfrm>
              <a:off x="11979825" y="523526"/>
              <a:ext cx="0" cy="301752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19E0BEFA-D0C4-A94A-8BEB-73B8A59E5FB5}"/>
                </a:ext>
              </a:extLst>
            </p:cNvPr>
            <p:cNvGrpSpPr/>
            <p:nvPr/>
          </p:nvGrpSpPr>
          <p:grpSpPr>
            <a:xfrm>
              <a:off x="11829861" y="68368"/>
              <a:ext cx="299926" cy="422574"/>
              <a:chOff x="11801804" y="616557"/>
              <a:chExt cx="407316" cy="573878"/>
            </a:xfrm>
          </p:grpSpPr>
          <p:sp>
            <p:nvSpPr>
              <p:cNvPr id="14" name="Star: 4 Points 13">
                <a:extLst>
                  <a:ext uri="{FF2B5EF4-FFF2-40B4-BE49-F238E27FC236}">
                    <a16:creationId xmlns:a16="http://schemas.microsoft.com/office/drawing/2014/main" id="{A69315F2-2D8E-31AD-0E8A-68C96BF4195A}"/>
                  </a:ext>
                </a:extLst>
              </p:cNvPr>
              <p:cNvSpPr/>
              <p:nvPr/>
            </p:nvSpPr>
            <p:spPr>
              <a:xfrm>
                <a:off x="11801804" y="783119"/>
                <a:ext cx="407316" cy="407316"/>
              </a:xfrm>
              <a:prstGeom prst="star4">
                <a:avLst>
                  <a:gd name="adj" fmla="val 1258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527D7C01-AAA4-FCF8-DB97-DB717E5AF997}"/>
                  </a:ext>
                </a:extLst>
              </p:cNvPr>
              <p:cNvSpPr/>
              <p:nvPr/>
            </p:nvSpPr>
            <p:spPr>
              <a:xfrm flipH="1">
                <a:off x="11974276" y="616557"/>
                <a:ext cx="62372" cy="623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5A6D0D36-6D57-FBF5-FF34-E433F5CBC3C2}"/>
                </a:ext>
              </a:extLst>
            </p:cNvPr>
            <p:cNvSpPr/>
            <p:nvPr/>
          </p:nvSpPr>
          <p:spPr>
            <a:xfrm flipH="1">
              <a:off x="11926023" y="3445068"/>
              <a:ext cx="107608" cy="110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Oval 47">
            <a:extLst>
              <a:ext uri="{FF2B5EF4-FFF2-40B4-BE49-F238E27FC236}">
                <a16:creationId xmlns:a16="http://schemas.microsoft.com/office/drawing/2014/main" id="{873124C8-43E2-9F2A-97AC-98D0E23180C6}"/>
              </a:ext>
            </a:extLst>
          </p:cNvPr>
          <p:cNvSpPr>
            <a:spLocks noChangeAspect="1"/>
          </p:cNvSpPr>
          <p:nvPr/>
        </p:nvSpPr>
        <p:spPr>
          <a:xfrm>
            <a:off x="470828" y="490681"/>
            <a:ext cx="475488" cy="475488"/>
          </a:xfrm>
          <a:prstGeom prst="ellipse">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dirty="0">
                <a:latin typeface="David" panose="020E0502060401010101" pitchFamily="34" charset="-79"/>
                <a:cs typeface="David" panose="020E0502060401010101" pitchFamily="34" charset="-79"/>
              </a:rPr>
              <a:t>01</a:t>
            </a:r>
          </a:p>
        </p:txBody>
      </p:sp>
      <p:grpSp>
        <p:nvGrpSpPr>
          <p:cNvPr id="54" name="Group 53">
            <a:extLst>
              <a:ext uri="{FF2B5EF4-FFF2-40B4-BE49-F238E27FC236}">
                <a16:creationId xmlns:a16="http://schemas.microsoft.com/office/drawing/2014/main" id="{4D679685-DCB3-9E32-A14E-58720211D13C}"/>
              </a:ext>
            </a:extLst>
          </p:cNvPr>
          <p:cNvGrpSpPr/>
          <p:nvPr/>
        </p:nvGrpSpPr>
        <p:grpSpPr>
          <a:xfrm>
            <a:off x="156719" y="168381"/>
            <a:ext cx="1273141" cy="1572960"/>
            <a:chOff x="156719" y="168381"/>
            <a:chExt cx="1273141" cy="1572960"/>
          </a:xfrm>
        </p:grpSpPr>
        <p:sp>
          <p:nvSpPr>
            <p:cNvPr id="6" name="Freeform: Shape 5">
              <a:extLst>
                <a:ext uri="{FF2B5EF4-FFF2-40B4-BE49-F238E27FC236}">
                  <a16:creationId xmlns:a16="http://schemas.microsoft.com/office/drawing/2014/main" id="{A4820691-3450-4189-E0A0-4C07ACDAA509}"/>
                </a:ext>
              </a:extLst>
            </p:cNvPr>
            <p:cNvSpPr/>
            <p:nvPr/>
          </p:nvSpPr>
          <p:spPr>
            <a:xfrm>
              <a:off x="156719" y="168381"/>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2540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9" name="Star: 4 Points 48">
              <a:extLst>
                <a:ext uri="{FF2B5EF4-FFF2-40B4-BE49-F238E27FC236}">
                  <a16:creationId xmlns:a16="http://schemas.microsoft.com/office/drawing/2014/main" id="{2E1EB863-EACF-9D11-3D55-B4CD7BA469E2}"/>
                </a:ext>
              </a:extLst>
            </p:cNvPr>
            <p:cNvSpPr/>
            <p:nvPr/>
          </p:nvSpPr>
          <p:spPr>
            <a:xfrm>
              <a:off x="1064100" y="588919"/>
              <a:ext cx="365760" cy="365760"/>
            </a:xfrm>
            <a:prstGeom prst="star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FB1FF6A6-2C02-6E0B-2363-91EE53033F4F}"/>
                </a:ext>
              </a:extLst>
            </p:cNvPr>
            <p:cNvCxnSpPr>
              <a:cxnSpLocks/>
            </p:cNvCxnSpPr>
            <p:nvPr/>
          </p:nvCxnSpPr>
          <p:spPr>
            <a:xfrm>
              <a:off x="696159" y="1372499"/>
              <a:ext cx="0" cy="36884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ectangle: Rounded Corners 6">
            <a:extLst>
              <a:ext uri="{FF2B5EF4-FFF2-40B4-BE49-F238E27FC236}">
                <a16:creationId xmlns:a16="http://schemas.microsoft.com/office/drawing/2014/main" id="{2E4B1C85-221A-9604-9CBE-1C019B5B857C}"/>
              </a:ext>
            </a:extLst>
          </p:cNvPr>
          <p:cNvSpPr/>
          <p:nvPr/>
        </p:nvSpPr>
        <p:spPr>
          <a:xfrm>
            <a:off x="5854263" y="2416012"/>
            <a:ext cx="5957342" cy="4147699"/>
          </a:xfrm>
          <a:prstGeom prst="roundRect">
            <a:avLst>
              <a:gd name="adj" fmla="val 0"/>
            </a:avLst>
          </a:prstGeom>
        </p:spPr>
        <p:style>
          <a:lnRef idx="2">
            <a:schemeClr val="dk1"/>
          </a:lnRef>
          <a:fillRef idx="1">
            <a:schemeClr val="lt1"/>
          </a:fillRef>
          <a:effectRef idx="0">
            <a:schemeClr val="dk1"/>
          </a:effectRef>
          <a:fontRef idx="minor">
            <a:schemeClr val="dk1"/>
          </a:fontRef>
        </p:style>
        <p:txBody>
          <a:bodyPr rtlCol="0" anchor="b"/>
          <a:lstStyle/>
          <a:p>
            <a:pPr algn="ctr"/>
            <a:endParaRPr lang="en-US" dirty="0"/>
          </a:p>
          <a:p>
            <a:pPr algn="ctr"/>
            <a:endParaRPr lang="en-US" dirty="0"/>
          </a:p>
          <a:p>
            <a:pPr algn="ctr"/>
            <a:endParaRPr lang="en-US" dirty="0"/>
          </a:p>
          <a:p>
            <a:pPr algn="ctr"/>
            <a:endParaRPr lang="en-US" dirty="0"/>
          </a:p>
          <a:p>
            <a:pPr marL="285750" indent="-285750">
              <a:buFont typeface="Arial" panose="020B0604020202020204" pitchFamily="34" charset="0"/>
              <a:buChar char="•"/>
            </a:pPr>
            <a:r>
              <a:rPr lang="en-US" dirty="0"/>
              <a:t>Wire the Ground</a:t>
            </a:r>
          </a:p>
          <a:p>
            <a:pPr marL="285750" indent="-285750">
              <a:buFont typeface="Arial" panose="020B0604020202020204" pitchFamily="34" charset="0"/>
              <a:buChar char="•"/>
            </a:pPr>
            <a:r>
              <a:rPr lang="en-US" dirty="0"/>
              <a:t>Wire the Power</a:t>
            </a:r>
          </a:p>
          <a:p>
            <a:pPr marL="285750" indent="-285750">
              <a:buFont typeface="Arial" panose="020B0604020202020204" pitchFamily="34" charset="0"/>
              <a:buChar char="•"/>
            </a:pPr>
            <a:r>
              <a:rPr lang="en-US" dirty="0"/>
              <a:t>Wire the Signal (Digital Output #6)</a:t>
            </a:r>
          </a:p>
          <a:p>
            <a:pPr marL="285750" indent="-285750">
              <a:buFont typeface="Arial" panose="020B0604020202020204" pitchFamily="34" charset="0"/>
              <a:buChar char="•"/>
            </a:pPr>
            <a:r>
              <a:rPr lang="en-US" dirty="0"/>
              <a:t>Use a Mini-USB cord to hook the Arduino to the laptop</a:t>
            </a:r>
          </a:p>
        </p:txBody>
      </p:sp>
      <p:pic>
        <p:nvPicPr>
          <p:cNvPr id="16" name="Picture 15">
            <a:extLst>
              <a:ext uri="{FF2B5EF4-FFF2-40B4-BE49-F238E27FC236}">
                <a16:creationId xmlns:a16="http://schemas.microsoft.com/office/drawing/2014/main" id="{E762252F-A4E2-CB16-8B9E-57DB0CBC7862}"/>
              </a:ext>
            </a:extLst>
          </p:cNvPr>
          <p:cNvPicPr>
            <a:picLocks noGrp="1" noRot="1" noChangeAspect="1" noMove="1" noResize="1" noEditPoints="1" noAdjustHandles="1" noChangeArrowheads="1" noChangeShapeType="1" noCrop="1"/>
          </p:cNvPicPr>
          <p:nvPr/>
        </p:nvPicPr>
        <p:blipFill>
          <a:blip r:embed="rId2"/>
          <a:stretch>
            <a:fillRect/>
          </a:stretch>
        </p:blipFill>
        <p:spPr>
          <a:xfrm>
            <a:off x="733299" y="2519368"/>
            <a:ext cx="4673974" cy="3210169"/>
          </a:xfrm>
          <a:prstGeom prst="rect">
            <a:avLst/>
          </a:prstGeom>
          <a:ln w="76200">
            <a:solidFill>
              <a:schemeClr val="bg1"/>
            </a:solidFill>
          </a:ln>
        </p:spPr>
      </p:pic>
      <p:pic>
        <p:nvPicPr>
          <p:cNvPr id="18" name="Picture 17">
            <a:extLst>
              <a:ext uri="{FF2B5EF4-FFF2-40B4-BE49-F238E27FC236}">
                <a16:creationId xmlns:a16="http://schemas.microsoft.com/office/drawing/2014/main" id="{C22C0C41-A3D3-327E-B1C6-4FC0CFC2E3B0}"/>
              </a:ext>
            </a:extLst>
          </p:cNvPr>
          <p:cNvPicPr>
            <a:picLocks noChangeAspect="1"/>
          </p:cNvPicPr>
          <p:nvPr/>
        </p:nvPicPr>
        <p:blipFill rotWithShape="1">
          <a:blip r:embed="rId3"/>
          <a:srcRect r="4092"/>
          <a:stretch/>
        </p:blipFill>
        <p:spPr>
          <a:xfrm>
            <a:off x="5949987" y="2495557"/>
            <a:ext cx="5765893" cy="2843338"/>
          </a:xfrm>
          <a:prstGeom prst="rect">
            <a:avLst/>
          </a:prstGeom>
        </p:spPr>
      </p:pic>
    </p:spTree>
    <p:extLst>
      <p:ext uri="{BB962C8B-B14F-4D97-AF65-F5344CB8AC3E}">
        <p14:creationId xmlns:p14="http://schemas.microsoft.com/office/powerpoint/2010/main" val="2072272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90384ABD-52BB-9B86-0238-50D5EC4FC472}"/>
              </a:ext>
            </a:extLst>
          </p:cNvPr>
          <p:cNvSpPr/>
          <p:nvPr/>
        </p:nvSpPr>
        <p:spPr>
          <a:xfrm>
            <a:off x="381951" y="2077042"/>
            <a:ext cx="2991093" cy="4419382"/>
          </a:xfrm>
          <a:prstGeom prst="round2SameRect">
            <a:avLst>
              <a:gd name="adj1" fmla="val 1267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 name="Group 4">
            <a:extLst>
              <a:ext uri="{FF2B5EF4-FFF2-40B4-BE49-F238E27FC236}">
                <a16:creationId xmlns:a16="http://schemas.microsoft.com/office/drawing/2014/main" id="{67131DD8-5104-CCA4-F9D2-B8B04B2E4F41}"/>
              </a:ext>
            </a:extLst>
          </p:cNvPr>
          <p:cNvGrpSpPr/>
          <p:nvPr/>
        </p:nvGrpSpPr>
        <p:grpSpPr>
          <a:xfrm>
            <a:off x="384998" y="2287906"/>
            <a:ext cx="2893782" cy="2283543"/>
            <a:chOff x="460675" y="2582213"/>
            <a:chExt cx="2526267" cy="3414264"/>
          </a:xfrm>
        </p:grpSpPr>
        <p:sp>
          <p:nvSpPr>
            <p:cNvPr id="6" name="Rectangle 5">
              <a:extLst>
                <a:ext uri="{FF2B5EF4-FFF2-40B4-BE49-F238E27FC236}">
                  <a16:creationId xmlns:a16="http://schemas.microsoft.com/office/drawing/2014/main" id="{9A1FB5E8-65AF-2DD3-BC4B-CEBAB61069AC}"/>
                </a:ext>
              </a:extLst>
            </p:cNvPr>
            <p:cNvSpPr/>
            <p:nvPr/>
          </p:nvSpPr>
          <p:spPr>
            <a:xfrm>
              <a:off x="1094695" y="2582213"/>
              <a:ext cx="1567763" cy="813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What is the G</a:t>
              </a:r>
              <a:r>
                <a:rPr lang="en-US" sz="1600" b="1" dirty="0">
                  <a:solidFill>
                    <a:schemeClr val="bg1"/>
                  </a:solidFill>
                  <a:latin typeface="Times New Roman" panose="02020603050405020304" pitchFamily="18" charset="0"/>
                  <a:cs typeface="Times New Roman" panose="02020603050405020304" pitchFamily="18" charset="0"/>
                </a:rPr>
                <a:t>oal of Project #1</a:t>
              </a:r>
              <a:r>
                <a:rPr kumimoji="0" lang="en-US" sz="1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a:t>
              </a:r>
              <a:endParaRPr kumimoji="0" lang="en-IN" sz="1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A629EEDE-8212-9EFA-49ED-3AC6CCE54EC7}"/>
                </a:ext>
              </a:extLst>
            </p:cNvPr>
            <p:cNvSpPr/>
            <p:nvPr/>
          </p:nvSpPr>
          <p:spPr>
            <a:xfrm>
              <a:off x="460675" y="3731359"/>
              <a:ext cx="2526267" cy="2265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Learn the basic! </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lang="en-US" sz="1200" dirty="0">
                  <a:solidFill>
                    <a:schemeClr val="bg1"/>
                  </a:solidFill>
                  <a:latin typeface="Arial" panose="020B0604020202020204" pitchFamily="34" charset="0"/>
                  <a:cs typeface="Arial" panose="020B0604020202020204" pitchFamily="34" charset="0"/>
                </a:rPr>
                <a:t>Work on keyboard skills!  </a:t>
              </a:r>
            </a:p>
            <a:p>
              <a:pPr lvl="1" indent="-173038" defTabSz="914400">
                <a:spcBef>
                  <a:spcPts val="600"/>
                </a:spcBef>
                <a:buFont typeface="Wingdings" panose="05000000000000000000" pitchFamily="2" charset="2"/>
                <a:buChar char="Ø"/>
                <a:defRPr/>
              </a:pPr>
              <a:r>
                <a:rPr lang="en-US" sz="1200" dirty="0">
                  <a:solidFill>
                    <a:schemeClr val="bg1"/>
                  </a:solidFill>
                  <a:latin typeface="Arial" panose="020B0604020202020204" pitchFamily="34" charset="0"/>
                  <a:cs typeface="Arial" panose="020B0604020202020204" pitchFamily="34" charset="0"/>
                </a:rPr>
                <a:t>Coding is more geared towards typing than mouse navigations</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Hands-on is best way to learn </a:t>
              </a:r>
              <a:r>
                <a:rPr lang="en-US" sz="1200" dirty="0">
                  <a:solidFill>
                    <a:schemeClr val="bg1"/>
                  </a:solidFill>
                  <a:latin typeface="Arial" panose="020B0604020202020204" pitchFamily="34" charset="0"/>
                  <a:cs typeface="Arial" panose="020B0604020202020204" pitchFamily="34" charset="0"/>
                </a:rPr>
                <a:t>coding syntax (structure/format/punction &amp; general quirks) of how to tell a computer what to do.  </a:t>
              </a:r>
            </a:p>
            <a:p>
              <a:pPr lvl="1" indent="-173038" defTabSz="914400">
                <a:spcBef>
                  <a:spcPts val="600"/>
                </a:spcBef>
                <a:buFont typeface="Wingdings" panose="05000000000000000000" pitchFamily="2" charset="2"/>
                <a:buChar char="Ø"/>
                <a:defRPr/>
              </a:pPr>
              <a:r>
                <a:rPr lang="en-US" sz="1200" dirty="0">
                  <a:solidFill>
                    <a:schemeClr val="bg1"/>
                  </a:solidFill>
                  <a:latin typeface="Arial" panose="020B0604020202020204" pitchFamily="34" charset="0"/>
                  <a:cs typeface="Arial" panose="020B0604020202020204" pitchFamily="34" charset="0"/>
                </a:rPr>
                <a:t>Computers are VERY literal and picky on syntax; and the rules differ between different languages.</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endParaRPr kumimoji="0" lang="en-IN"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sp>
        <p:nvSpPr>
          <p:cNvPr id="55" name="Freeform: Shape 54">
            <a:extLst>
              <a:ext uri="{FF2B5EF4-FFF2-40B4-BE49-F238E27FC236}">
                <a16:creationId xmlns:a16="http://schemas.microsoft.com/office/drawing/2014/main" id="{E6B2D658-6CE2-1A45-FEFD-978F7B365325}"/>
              </a:ext>
            </a:extLst>
          </p:cNvPr>
          <p:cNvSpPr/>
          <p:nvPr/>
        </p:nvSpPr>
        <p:spPr>
          <a:xfrm>
            <a:off x="11280765" y="184150"/>
            <a:ext cx="1074752" cy="204466"/>
          </a:xfrm>
          <a:custGeom>
            <a:avLst/>
            <a:gdLst>
              <a:gd name="connsiteX0" fmla="*/ 1046463 w 1074752"/>
              <a:gd name="connsiteY0" fmla="*/ 147886 h 204466"/>
              <a:gd name="connsiteX1" fmla="*/ 1074752 w 1074752"/>
              <a:gd name="connsiteY1" fmla="*/ 176177 h 204466"/>
              <a:gd name="connsiteX2" fmla="*/ 1046463 w 1074752"/>
              <a:gd name="connsiteY2" fmla="*/ 204466 h 204466"/>
              <a:gd name="connsiteX3" fmla="*/ 1018172 w 1074752"/>
              <a:gd name="connsiteY3" fmla="*/ 176177 h 204466"/>
              <a:gd name="connsiteX4" fmla="*/ 1046463 w 1074752"/>
              <a:gd name="connsiteY4" fmla="*/ 147886 h 204466"/>
              <a:gd name="connsiteX5" fmla="*/ 902465 w 1074752"/>
              <a:gd name="connsiteY5" fmla="*/ 147886 h 204466"/>
              <a:gd name="connsiteX6" fmla="*/ 930754 w 1074752"/>
              <a:gd name="connsiteY6" fmla="*/ 176177 h 204466"/>
              <a:gd name="connsiteX7" fmla="*/ 902465 w 1074752"/>
              <a:gd name="connsiteY7" fmla="*/ 204466 h 204466"/>
              <a:gd name="connsiteX8" fmla="*/ 874174 w 1074752"/>
              <a:gd name="connsiteY8" fmla="*/ 176177 h 204466"/>
              <a:gd name="connsiteX9" fmla="*/ 902465 w 1074752"/>
              <a:gd name="connsiteY9" fmla="*/ 147886 h 204466"/>
              <a:gd name="connsiteX10" fmla="*/ 754848 w 1074752"/>
              <a:gd name="connsiteY10" fmla="*/ 147886 h 204466"/>
              <a:gd name="connsiteX11" fmla="*/ 783137 w 1074752"/>
              <a:gd name="connsiteY11" fmla="*/ 176177 h 204466"/>
              <a:gd name="connsiteX12" fmla="*/ 754848 w 1074752"/>
              <a:gd name="connsiteY12" fmla="*/ 204466 h 204466"/>
              <a:gd name="connsiteX13" fmla="*/ 726557 w 1074752"/>
              <a:gd name="connsiteY13" fmla="*/ 176177 h 204466"/>
              <a:gd name="connsiteX14" fmla="*/ 754848 w 1074752"/>
              <a:gd name="connsiteY14" fmla="*/ 147886 h 204466"/>
              <a:gd name="connsiteX15" fmla="*/ 610848 w 1074752"/>
              <a:gd name="connsiteY15" fmla="*/ 147886 h 204466"/>
              <a:gd name="connsiteX16" fmla="*/ 639139 w 1074752"/>
              <a:gd name="connsiteY16" fmla="*/ 176177 h 204466"/>
              <a:gd name="connsiteX17" fmla="*/ 610848 w 1074752"/>
              <a:gd name="connsiteY17" fmla="*/ 204466 h 204466"/>
              <a:gd name="connsiteX18" fmla="*/ 582559 w 1074752"/>
              <a:gd name="connsiteY18" fmla="*/ 176177 h 204466"/>
              <a:gd name="connsiteX19" fmla="*/ 610848 w 1074752"/>
              <a:gd name="connsiteY19" fmla="*/ 147886 h 204466"/>
              <a:gd name="connsiteX20" fmla="*/ 463902 w 1074752"/>
              <a:gd name="connsiteY20" fmla="*/ 147886 h 204466"/>
              <a:gd name="connsiteX21" fmla="*/ 492193 w 1074752"/>
              <a:gd name="connsiteY21" fmla="*/ 176177 h 204466"/>
              <a:gd name="connsiteX22" fmla="*/ 463902 w 1074752"/>
              <a:gd name="connsiteY22" fmla="*/ 204466 h 204466"/>
              <a:gd name="connsiteX23" fmla="*/ 435613 w 1074752"/>
              <a:gd name="connsiteY23" fmla="*/ 176177 h 204466"/>
              <a:gd name="connsiteX24" fmla="*/ 463902 w 1074752"/>
              <a:gd name="connsiteY24" fmla="*/ 147886 h 204466"/>
              <a:gd name="connsiteX25" fmla="*/ 319906 w 1074752"/>
              <a:gd name="connsiteY25" fmla="*/ 147886 h 204466"/>
              <a:gd name="connsiteX26" fmla="*/ 348195 w 1074752"/>
              <a:gd name="connsiteY26" fmla="*/ 176177 h 204466"/>
              <a:gd name="connsiteX27" fmla="*/ 319906 w 1074752"/>
              <a:gd name="connsiteY27" fmla="*/ 204466 h 204466"/>
              <a:gd name="connsiteX28" fmla="*/ 291615 w 1074752"/>
              <a:gd name="connsiteY28" fmla="*/ 176177 h 204466"/>
              <a:gd name="connsiteX29" fmla="*/ 319906 w 1074752"/>
              <a:gd name="connsiteY29" fmla="*/ 147886 h 204466"/>
              <a:gd name="connsiteX30" fmla="*/ 172288 w 1074752"/>
              <a:gd name="connsiteY30" fmla="*/ 147886 h 204466"/>
              <a:gd name="connsiteX31" fmla="*/ 200577 w 1074752"/>
              <a:gd name="connsiteY31" fmla="*/ 176177 h 204466"/>
              <a:gd name="connsiteX32" fmla="*/ 172288 w 1074752"/>
              <a:gd name="connsiteY32" fmla="*/ 204466 h 204466"/>
              <a:gd name="connsiteX33" fmla="*/ 143998 w 1074752"/>
              <a:gd name="connsiteY33" fmla="*/ 176177 h 204466"/>
              <a:gd name="connsiteX34" fmla="*/ 172288 w 1074752"/>
              <a:gd name="connsiteY34" fmla="*/ 147886 h 204466"/>
              <a:gd name="connsiteX35" fmla="*/ 28289 w 1074752"/>
              <a:gd name="connsiteY35" fmla="*/ 147886 h 204466"/>
              <a:gd name="connsiteX36" fmla="*/ 56579 w 1074752"/>
              <a:gd name="connsiteY36" fmla="*/ 176177 h 204466"/>
              <a:gd name="connsiteX37" fmla="*/ 28289 w 1074752"/>
              <a:gd name="connsiteY37" fmla="*/ 204466 h 204466"/>
              <a:gd name="connsiteX38" fmla="*/ 0 w 1074752"/>
              <a:gd name="connsiteY38" fmla="*/ 176177 h 204466"/>
              <a:gd name="connsiteX39" fmla="*/ 28289 w 1074752"/>
              <a:gd name="connsiteY39" fmla="*/ 147886 h 204466"/>
              <a:gd name="connsiteX40" fmla="*/ 1046463 w 1074752"/>
              <a:gd name="connsiteY40" fmla="*/ 0 h 204466"/>
              <a:gd name="connsiteX41" fmla="*/ 1074752 w 1074752"/>
              <a:gd name="connsiteY41" fmla="*/ 28289 h 204466"/>
              <a:gd name="connsiteX42" fmla="*/ 1046463 w 1074752"/>
              <a:gd name="connsiteY42" fmla="*/ 56580 h 204466"/>
              <a:gd name="connsiteX43" fmla="*/ 1018172 w 1074752"/>
              <a:gd name="connsiteY43" fmla="*/ 28289 h 204466"/>
              <a:gd name="connsiteX44" fmla="*/ 1046463 w 1074752"/>
              <a:gd name="connsiteY44" fmla="*/ 0 h 204466"/>
              <a:gd name="connsiteX45" fmla="*/ 902465 w 1074752"/>
              <a:gd name="connsiteY45" fmla="*/ 0 h 204466"/>
              <a:gd name="connsiteX46" fmla="*/ 930754 w 1074752"/>
              <a:gd name="connsiteY46" fmla="*/ 28289 h 204466"/>
              <a:gd name="connsiteX47" fmla="*/ 902465 w 1074752"/>
              <a:gd name="connsiteY47" fmla="*/ 56580 h 204466"/>
              <a:gd name="connsiteX48" fmla="*/ 874174 w 1074752"/>
              <a:gd name="connsiteY48" fmla="*/ 28289 h 204466"/>
              <a:gd name="connsiteX49" fmla="*/ 902465 w 1074752"/>
              <a:gd name="connsiteY49" fmla="*/ 0 h 204466"/>
              <a:gd name="connsiteX50" fmla="*/ 754848 w 1074752"/>
              <a:gd name="connsiteY50" fmla="*/ 0 h 204466"/>
              <a:gd name="connsiteX51" fmla="*/ 783137 w 1074752"/>
              <a:gd name="connsiteY51" fmla="*/ 28289 h 204466"/>
              <a:gd name="connsiteX52" fmla="*/ 754848 w 1074752"/>
              <a:gd name="connsiteY52" fmla="*/ 56580 h 204466"/>
              <a:gd name="connsiteX53" fmla="*/ 726557 w 1074752"/>
              <a:gd name="connsiteY53" fmla="*/ 28289 h 204466"/>
              <a:gd name="connsiteX54" fmla="*/ 754848 w 1074752"/>
              <a:gd name="connsiteY54" fmla="*/ 0 h 204466"/>
              <a:gd name="connsiteX55" fmla="*/ 610851 w 1074752"/>
              <a:gd name="connsiteY55" fmla="*/ 0 h 204466"/>
              <a:gd name="connsiteX56" fmla="*/ 639140 w 1074752"/>
              <a:gd name="connsiteY56" fmla="*/ 28289 h 204466"/>
              <a:gd name="connsiteX57" fmla="*/ 610851 w 1074752"/>
              <a:gd name="connsiteY57" fmla="*/ 56580 h 204466"/>
              <a:gd name="connsiteX58" fmla="*/ 582560 w 1074752"/>
              <a:gd name="connsiteY58" fmla="*/ 28289 h 204466"/>
              <a:gd name="connsiteX59" fmla="*/ 610851 w 1074752"/>
              <a:gd name="connsiteY59" fmla="*/ 0 h 204466"/>
              <a:gd name="connsiteX60" fmla="*/ 463902 w 1074752"/>
              <a:gd name="connsiteY60" fmla="*/ 0 h 204466"/>
              <a:gd name="connsiteX61" fmla="*/ 492193 w 1074752"/>
              <a:gd name="connsiteY61" fmla="*/ 28289 h 204466"/>
              <a:gd name="connsiteX62" fmla="*/ 463902 w 1074752"/>
              <a:gd name="connsiteY62" fmla="*/ 56580 h 204466"/>
              <a:gd name="connsiteX63" fmla="*/ 435613 w 1074752"/>
              <a:gd name="connsiteY63" fmla="*/ 28289 h 204466"/>
              <a:gd name="connsiteX64" fmla="*/ 463902 w 1074752"/>
              <a:gd name="connsiteY64" fmla="*/ 0 h 204466"/>
              <a:gd name="connsiteX65" fmla="*/ 319906 w 1074752"/>
              <a:gd name="connsiteY65" fmla="*/ 0 h 204466"/>
              <a:gd name="connsiteX66" fmla="*/ 348195 w 1074752"/>
              <a:gd name="connsiteY66" fmla="*/ 28289 h 204466"/>
              <a:gd name="connsiteX67" fmla="*/ 319906 w 1074752"/>
              <a:gd name="connsiteY67" fmla="*/ 56580 h 204466"/>
              <a:gd name="connsiteX68" fmla="*/ 291615 w 1074752"/>
              <a:gd name="connsiteY68" fmla="*/ 28289 h 204466"/>
              <a:gd name="connsiteX69" fmla="*/ 319906 w 1074752"/>
              <a:gd name="connsiteY69" fmla="*/ 0 h 204466"/>
              <a:gd name="connsiteX70" fmla="*/ 172288 w 1074752"/>
              <a:gd name="connsiteY70" fmla="*/ 0 h 204466"/>
              <a:gd name="connsiteX71" fmla="*/ 200577 w 1074752"/>
              <a:gd name="connsiteY71" fmla="*/ 28289 h 204466"/>
              <a:gd name="connsiteX72" fmla="*/ 172288 w 1074752"/>
              <a:gd name="connsiteY72" fmla="*/ 56580 h 204466"/>
              <a:gd name="connsiteX73" fmla="*/ 143998 w 1074752"/>
              <a:gd name="connsiteY73" fmla="*/ 28289 h 204466"/>
              <a:gd name="connsiteX74" fmla="*/ 172288 w 1074752"/>
              <a:gd name="connsiteY74" fmla="*/ 0 h 204466"/>
              <a:gd name="connsiteX75" fmla="*/ 28289 w 1074752"/>
              <a:gd name="connsiteY75" fmla="*/ 0 h 204466"/>
              <a:gd name="connsiteX76" fmla="*/ 56579 w 1074752"/>
              <a:gd name="connsiteY76" fmla="*/ 28289 h 204466"/>
              <a:gd name="connsiteX77" fmla="*/ 28289 w 1074752"/>
              <a:gd name="connsiteY77" fmla="*/ 56580 h 204466"/>
              <a:gd name="connsiteX78" fmla="*/ 0 w 1074752"/>
              <a:gd name="connsiteY78" fmla="*/ 28289 h 204466"/>
              <a:gd name="connsiteX79" fmla="*/ 28289 w 1074752"/>
              <a:gd name="connsiteY79" fmla="*/ 0 h 20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074752" h="204466">
                <a:moveTo>
                  <a:pt x="1046463" y="147886"/>
                </a:moveTo>
                <a:cubicBezTo>
                  <a:pt x="1062014" y="147886"/>
                  <a:pt x="1074752" y="160622"/>
                  <a:pt x="1074752" y="176177"/>
                </a:cubicBezTo>
                <a:cubicBezTo>
                  <a:pt x="1074752" y="191863"/>
                  <a:pt x="1062014" y="204466"/>
                  <a:pt x="1046463" y="204466"/>
                </a:cubicBezTo>
                <a:cubicBezTo>
                  <a:pt x="1030775" y="204466"/>
                  <a:pt x="1018172" y="191729"/>
                  <a:pt x="1018172" y="176177"/>
                </a:cubicBezTo>
                <a:cubicBezTo>
                  <a:pt x="1018172" y="160622"/>
                  <a:pt x="1030908" y="147886"/>
                  <a:pt x="1046463" y="147886"/>
                </a:cubicBezTo>
                <a:close/>
                <a:moveTo>
                  <a:pt x="902465" y="147886"/>
                </a:moveTo>
                <a:cubicBezTo>
                  <a:pt x="918017" y="147886"/>
                  <a:pt x="930754" y="160622"/>
                  <a:pt x="930754" y="176177"/>
                </a:cubicBezTo>
                <a:cubicBezTo>
                  <a:pt x="930754" y="191863"/>
                  <a:pt x="918017" y="204466"/>
                  <a:pt x="902465" y="204466"/>
                </a:cubicBezTo>
                <a:cubicBezTo>
                  <a:pt x="886777" y="204466"/>
                  <a:pt x="874174" y="191729"/>
                  <a:pt x="874174" y="176177"/>
                </a:cubicBezTo>
                <a:cubicBezTo>
                  <a:pt x="874174" y="160622"/>
                  <a:pt x="886912" y="147886"/>
                  <a:pt x="902465" y="147886"/>
                </a:cubicBezTo>
                <a:close/>
                <a:moveTo>
                  <a:pt x="754848" y="147886"/>
                </a:moveTo>
                <a:cubicBezTo>
                  <a:pt x="770534" y="147886"/>
                  <a:pt x="783137" y="160622"/>
                  <a:pt x="783137" y="176177"/>
                </a:cubicBezTo>
                <a:cubicBezTo>
                  <a:pt x="783137" y="191863"/>
                  <a:pt x="770400" y="204466"/>
                  <a:pt x="754848" y="204466"/>
                </a:cubicBezTo>
                <a:cubicBezTo>
                  <a:pt x="739160" y="204466"/>
                  <a:pt x="726557" y="191729"/>
                  <a:pt x="726557" y="176177"/>
                </a:cubicBezTo>
                <a:cubicBezTo>
                  <a:pt x="726557" y="160622"/>
                  <a:pt x="739295" y="147886"/>
                  <a:pt x="754848" y="147886"/>
                </a:cubicBezTo>
                <a:close/>
                <a:moveTo>
                  <a:pt x="610848" y="147886"/>
                </a:moveTo>
                <a:cubicBezTo>
                  <a:pt x="626473" y="147886"/>
                  <a:pt x="639139" y="160552"/>
                  <a:pt x="639139" y="176177"/>
                </a:cubicBezTo>
                <a:cubicBezTo>
                  <a:pt x="639139" y="191800"/>
                  <a:pt x="626473" y="204466"/>
                  <a:pt x="610848" y="204466"/>
                </a:cubicBezTo>
                <a:cubicBezTo>
                  <a:pt x="595225" y="204466"/>
                  <a:pt x="582559" y="191800"/>
                  <a:pt x="582559" y="176177"/>
                </a:cubicBezTo>
                <a:cubicBezTo>
                  <a:pt x="582559" y="160552"/>
                  <a:pt x="595225" y="147886"/>
                  <a:pt x="610848" y="147886"/>
                </a:cubicBezTo>
                <a:close/>
                <a:moveTo>
                  <a:pt x="463902" y="147886"/>
                </a:moveTo>
                <a:cubicBezTo>
                  <a:pt x="479590" y="147886"/>
                  <a:pt x="492193" y="160622"/>
                  <a:pt x="492193" y="176177"/>
                </a:cubicBezTo>
                <a:cubicBezTo>
                  <a:pt x="492193" y="191863"/>
                  <a:pt x="479455" y="204466"/>
                  <a:pt x="463902" y="204466"/>
                </a:cubicBezTo>
                <a:cubicBezTo>
                  <a:pt x="448216" y="204466"/>
                  <a:pt x="435613" y="191729"/>
                  <a:pt x="435613" y="176177"/>
                </a:cubicBezTo>
                <a:cubicBezTo>
                  <a:pt x="435613" y="160622"/>
                  <a:pt x="448349" y="147886"/>
                  <a:pt x="463902" y="147886"/>
                </a:cubicBezTo>
                <a:close/>
                <a:moveTo>
                  <a:pt x="319906" y="147886"/>
                </a:moveTo>
                <a:cubicBezTo>
                  <a:pt x="335458" y="147886"/>
                  <a:pt x="348195" y="160622"/>
                  <a:pt x="348195" y="176177"/>
                </a:cubicBezTo>
                <a:cubicBezTo>
                  <a:pt x="348195" y="191863"/>
                  <a:pt x="335458" y="204466"/>
                  <a:pt x="319906" y="204466"/>
                </a:cubicBezTo>
                <a:cubicBezTo>
                  <a:pt x="304218" y="204466"/>
                  <a:pt x="291615" y="191729"/>
                  <a:pt x="291615" y="176177"/>
                </a:cubicBezTo>
                <a:cubicBezTo>
                  <a:pt x="291615" y="160622"/>
                  <a:pt x="304353" y="147886"/>
                  <a:pt x="319906" y="147886"/>
                </a:cubicBezTo>
                <a:close/>
                <a:moveTo>
                  <a:pt x="172288" y="147886"/>
                </a:moveTo>
                <a:cubicBezTo>
                  <a:pt x="187912" y="147886"/>
                  <a:pt x="200577" y="160552"/>
                  <a:pt x="200577" y="176177"/>
                </a:cubicBezTo>
                <a:cubicBezTo>
                  <a:pt x="200577" y="191800"/>
                  <a:pt x="187912" y="204466"/>
                  <a:pt x="172288" y="204466"/>
                </a:cubicBezTo>
                <a:cubicBezTo>
                  <a:pt x="156664" y="204466"/>
                  <a:pt x="143998" y="191800"/>
                  <a:pt x="143998" y="176177"/>
                </a:cubicBezTo>
                <a:cubicBezTo>
                  <a:pt x="143998" y="160552"/>
                  <a:pt x="156664" y="147886"/>
                  <a:pt x="172288" y="147886"/>
                </a:cubicBezTo>
                <a:close/>
                <a:moveTo>
                  <a:pt x="28289" y="147886"/>
                </a:moveTo>
                <a:cubicBezTo>
                  <a:pt x="43914" y="147886"/>
                  <a:pt x="56579" y="160552"/>
                  <a:pt x="56579" y="176177"/>
                </a:cubicBezTo>
                <a:cubicBezTo>
                  <a:pt x="56579" y="191800"/>
                  <a:pt x="43914" y="204466"/>
                  <a:pt x="28289" y="204466"/>
                </a:cubicBezTo>
                <a:cubicBezTo>
                  <a:pt x="12666" y="204466"/>
                  <a:pt x="0" y="191800"/>
                  <a:pt x="0" y="176177"/>
                </a:cubicBezTo>
                <a:cubicBezTo>
                  <a:pt x="0" y="160552"/>
                  <a:pt x="12666" y="147886"/>
                  <a:pt x="28289" y="147886"/>
                </a:cubicBezTo>
                <a:close/>
                <a:moveTo>
                  <a:pt x="1046463" y="0"/>
                </a:moveTo>
                <a:cubicBezTo>
                  <a:pt x="1062014" y="0"/>
                  <a:pt x="1074752" y="12738"/>
                  <a:pt x="1074752" y="28289"/>
                </a:cubicBezTo>
                <a:cubicBezTo>
                  <a:pt x="1074752" y="43977"/>
                  <a:pt x="1062014" y="56580"/>
                  <a:pt x="1046463" y="56580"/>
                </a:cubicBezTo>
                <a:cubicBezTo>
                  <a:pt x="1030775" y="56580"/>
                  <a:pt x="1018172" y="43843"/>
                  <a:pt x="1018172" y="28289"/>
                </a:cubicBezTo>
                <a:cubicBezTo>
                  <a:pt x="1018172" y="12603"/>
                  <a:pt x="1030908" y="0"/>
                  <a:pt x="1046463" y="0"/>
                </a:cubicBezTo>
                <a:close/>
                <a:moveTo>
                  <a:pt x="902465" y="0"/>
                </a:moveTo>
                <a:cubicBezTo>
                  <a:pt x="918017" y="0"/>
                  <a:pt x="930754" y="12738"/>
                  <a:pt x="930754" y="28289"/>
                </a:cubicBezTo>
                <a:cubicBezTo>
                  <a:pt x="930754" y="43977"/>
                  <a:pt x="918017" y="56580"/>
                  <a:pt x="902465" y="56580"/>
                </a:cubicBezTo>
                <a:cubicBezTo>
                  <a:pt x="886777" y="56580"/>
                  <a:pt x="874174" y="43843"/>
                  <a:pt x="874174" y="28289"/>
                </a:cubicBezTo>
                <a:cubicBezTo>
                  <a:pt x="874174" y="12738"/>
                  <a:pt x="886777" y="0"/>
                  <a:pt x="902465" y="0"/>
                </a:cubicBezTo>
                <a:close/>
                <a:moveTo>
                  <a:pt x="754848" y="0"/>
                </a:moveTo>
                <a:cubicBezTo>
                  <a:pt x="770534" y="0"/>
                  <a:pt x="783137" y="12738"/>
                  <a:pt x="783137" y="28289"/>
                </a:cubicBezTo>
                <a:cubicBezTo>
                  <a:pt x="783137" y="43977"/>
                  <a:pt x="770400" y="56580"/>
                  <a:pt x="754848" y="56580"/>
                </a:cubicBezTo>
                <a:cubicBezTo>
                  <a:pt x="739160" y="56580"/>
                  <a:pt x="726557" y="43843"/>
                  <a:pt x="726557" y="28289"/>
                </a:cubicBezTo>
                <a:cubicBezTo>
                  <a:pt x="726557" y="12738"/>
                  <a:pt x="739295" y="0"/>
                  <a:pt x="754848" y="0"/>
                </a:cubicBezTo>
                <a:close/>
                <a:moveTo>
                  <a:pt x="610851" y="0"/>
                </a:moveTo>
                <a:cubicBezTo>
                  <a:pt x="626403" y="0"/>
                  <a:pt x="639140" y="12738"/>
                  <a:pt x="639140" y="28289"/>
                </a:cubicBezTo>
                <a:cubicBezTo>
                  <a:pt x="639140" y="43977"/>
                  <a:pt x="626403" y="56580"/>
                  <a:pt x="610851" y="56580"/>
                </a:cubicBezTo>
                <a:cubicBezTo>
                  <a:pt x="595298" y="56580"/>
                  <a:pt x="582560" y="43843"/>
                  <a:pt x="582560" y="28289"/>
                </a:cubicBezTo>
                <a:cubicBezTo>
                  <a:pt x="582560" y="12603"/>
                  <a:pt x="595298" y="0"/>
                  <a:pt x="610851" y="0"/>
                </a:cubicBezTo>
                <a:close/>
                <a:moveTo>
                  <a:pt x="463902" y="0"/>
                </a:moveTo>
                <a:cubicBezTo>
                  <a:pt x="479590" y="0"/>
                  <a:pt x="492193" y="12738"/>
                  <a:pt x="492193" y="28289"/>
                </a:cubicBezTo>
                <a:cubicBezTo>
                  <a:pt x="492193" y="43977"/>
                  <a:pt x="479455" y="56580"/>
                  <a:pt x="463902" y="56580"/>
                </a:cubicBezTo>
                <a:cubicBezTo>
                  <a:pt x="448216" y="56580"/>
                  <a:pt x="435613" y="43843"/>
                  <a:pt x="435613" y="28289"/>
                </a:cubicBezTo>
                <a:cubicBezTo>
                  <a:pt x="435613" y="12738"/>
                  <a:pt x="448216" y="0"/>
                  <a:pt x="463902" y="0"/>
                </a:cubicBezTo>
                <a:close/>
                <a:moveTo>
                  <a:pt x="319906" y="0"/>
                </a:moveTo>
                <a:cubicBezTo>
                  <a:pt x="335458" y="0"/>
                  <a:pt x="348195" y="12738"/>
                  <a:pt x="348195" y="28289"/>
                </a:cubicBezTo>
                <a:cubicBezTo>
                  <a:pt x="348195" y="43977"/>
                  <a:pt x="335458" y="56580"/>
                  <a:pt x="319906" y="56580"/>
                </a:cubicBezTo>
                <a:cubicBezTo>
                  <a:pt x="304218" y="56580"/>
                  <a:pt x="291615" y="43843"/>
                  <a:pt x="291615" y="28289"/>
                </a:cubicBezTo>
                <a:cubicBezTo>
                  <a:pt x="291615" y="12603"/>
                  <a:pt x="304353" y="0"/>
                  <a:pt x="319906" y="0"/>
                </a:cubicBezTo>
                <a:close/>
                <a:moveTo>
                  <a:pt x="172288" y="0"/>
                </a:moveTo>
                <a:cubicBezTo>
                  <a:pt x="187841" y="0"/>
                  <a:pt x="200577" y="12738"/>
                  <a:pt x="200577" y="28289"/>
                </a:cubicBezTo>
                <a:cubicBezTo>
                  <a:pt x="200577" y="43977"/>
                  <a:pt x="187841" y="56580"/>
                  <a:pt x="172288" y="56580"/>
                </a:cubicBezTo>
                <a:cubicBezTo>
                  <a:pt x="156734" y="56580"/>
                  <a:pt x="143998" y="43843"/>
                  <a:pt x="143998" y="28289"/>
                </a:cubicBezTo>
                <a:cubicBezTo>
                  <a:pt x="143998" y="12603"/>
                  <a:pt x="156734" y="0"/>
                  <a:pt x="172288" y="0"/>
                </a:cubicBezTo>
                <a:close/>
                <a:moveTo>
                  <a:pt x="28289" y="0"/>
                </a:moveTo>
                <a:cubicBezTo>
                  <a:pt x="43843" y="0"/>
                  <a:pt x="56579" y="12738"/>
                  <a:pt x="56579" y="28289"/>
                </a:cubicBezTo>
                <a:cubicBezTo>
                  <a:pt x="56579" y="43977"/>
                  <a:pt x="43843" y="56580"/>
                  <a:pt x="28289" y="56580"/>
                </a:cubicBezTo>
                <a:cubicBezTo>
                  <a:pt x="12738" y="56580"/>
                  <a:pt x="0" y="43977"/>
                  <a:pt x="0" y="28289"/>
                </a:cubicBezTo>
                <a:cubicBezTo>
                  <a:pt x="0" y="12738"/>
                  <a:pt x="12738" y="0"/>
                  <a:pt x="28289"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56" name="Oval 55">
            <a:extLst>
              <a:ext uri="{FF2B5EF4-FFF2-40B4-BE49-F238E27FC236}">
                <a16:creationId xmlns:a16="http://schemas.microsoft.com/office/drawing/2014/main" id="{816E8372-5C8B-94C0-1A57-B04E6900E9C6}"/>
              </a:ext>
            </a:extLst>
          </p:cNvPr>
          <p:cNvSpPr/>
          <p:nvPr/>
        </p:nvSpPr>
        <p:spPr>
          <a:xfrm>
            <a:off x="-1176537" y="-2821515"/>
            <a:ext cx="4807608" cy="48076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2C2C539-ED06-9F5B-8673-D9306455398D}"/>
              </a:ext>
            </a:extLst>
          </p:cNvPr>
          <p:cNvSpPr>
            <a:spLocks noGrp="1"/>
          </p:cNvSpPr>
          <p:nvPr>
            <p:ph type="title"/>
          </p:nvPr>
        </p:nvSpPr>
        <p:spPr>
          <a:xfrm>
            <a:off x="1483713" y="514252"/>
            <a:ext cx="6438391" cy="482352"/>
          </a:xfrm>
        </p:spPr>
        <p:txBody>
          <a:bodyPr>
            <a:normAutofit fontScale="90000"/>
          </a:bodyPr>
          <a:lstStyle/>
          <a:p>
            <a:r>
              <a:rPr lang="en-US" sz="3200" dirty="0">
                <a:solidFill>
                  <a:schemeClr val="bg1"/>
                </a:solidFill>
              </a:rPr>
              <a:t>SOME BASIC CONCEPTS</a:t>
            </a:r>
          </a:p>
        </p:txBody>
      </p:sp>
      <p:sp>
        <p:nvSpPr>
          <p:cNvPr id="57" name="Freeform: Shape 56">
            <a:extLst>
              <a:ext uri="{FF2B5EF4-FFF2-40B4-BE49-F238E27FC236}">
                <a16:creationId xmlns:a16="http://schemas.microsoft.com/office/drawing/2014/main" id="{665ECFCD-17FB-8FB7-B2C6-6F6AFEACC536}"/>
              </a:ext>
            </a:extLst>
          </p:cNvPr>
          <p:cNvSpPr/>
          <p:nvPr/>
        </p:nvSpPr>
        <p:spPr>
          <a:xfrm>
            <a:off x="1740574" y="1477540"/>
            <a:ext cx="1074752" cy="204466"/>
          </a:xfrm>
          <a:custGeom>
            <a:avLst/>
            <a:gdLst>
              <a:gd name="connsiteX0" fmla="*/ 1046463 w 1074752"/>
              <a:gd name="connsiteY0" fmla="*/ 147886 h 204466"/>
              <a:gd name="connsiteX1" fmla="*/ 1074752 w 1074752"/>
              <a:gd name="connsiteY1" fmla="*/ 176177 h 204466"/>
              <a:gd name="connsiteX2" fmla="*/ 1046463 w 1074752"/>
              <a:gd name="connsiteY2" fmla="*/ 204466 h 204466"/>
              <a:gd name="connsiteX3" fmla="*/ 1018172 w 1074752"/>
              <a:gd name="connsiteY3" fmla="*/ 176177 h 204466"/>
              <a:gd name="connsiteX4" fmla="*/ 1046463 w 1074752"/>
              <a:gd name="connsiteY4" fmla="*/ 147886 h 204466"/>
              <a:gd name="connsiteX5" fmla="*/ 902465 w 1074752"/>
              <a:gd name="connsiteY5" fmla="*/ 147886 h 204466"/>
              <a:gd name="connsiteX6" fmla="*/ 930754 w 1074752"/>
              <a:gd name="connsiteY6" fmla="*/ 176177 h 204466"/>
              <a:gd name="connsiteX7" fmla="*/ 902465 w 1074752"/>
              <a:gd name="connsiteY7" fmla="*/ 204466 h 204466"/>
              <a:gd name="connsiteX8" fmla="*/ 874174 w 1074752"/>
              <a:gd name="connsiteY8" fmla="*/ 176177 h 204466"/>
              <a:gd name="connsiteX9" fmla="*/ 902465 w 1074752"/>
              <a:gd name="connsiteY9" fmla="*/ 147886 h 204466"/>
              <a:gd name="connsiteX10" fmla="*/ 754848 w 1074752"/>
              <a:gd name="connsiteY10" fmla="*/ 147886 h 204466"/>
              <a:gd name="connsiteX11" fmla="*/ 783137 w 1074752"/>
              <a:gd name="connsiteY11" fmla="*/ 176177 h 204466"/>
              <a:gd name="connsiteX12" fmla="*/ 754848 w 1074752"/>
              <a:gd name="connsiteY12" fmla="*/ 204466 h 204466"/>
              <a:gd name="connsiteX13" fmla="*/ 726557 w 1074752"/>
              <a:gd name="connsiteY13" fmla="*/ 176177 h 204466"/>
              <a:gd name="connsiteX14" fmla="*/ 754848 w 1074752"/>
              <a:gd name="connsiteY14" fmla="*/ 147886 h 204466"/>
              <a:gd name="connsiteX15" fmla="*/ 610848 w 1074752"/>
              <a:gd name="connsiteY15" fmla="*/ 147886 h 204466"/>
              <a:gd name="connsiteX16" fmla="*/ 639139 w 1074752"/>
              <a:gd name="connsiteY16" fmla="*/ 176177 h 204466"/>
              <a:gd name="connsiteX17" fmla="*/ 610848 w 1074752"/>
              <a:gd name="connsiteY17" fmla="*/ 204466 h 204466"/>
              <a:gd name="connsiteX18" fmla="*/ 582559 w 1074752"/>
              <a:gd name="connsiteY18" fmla="*/ 176177 h 204466"/>
              <a:gd name="connsiteX19" fmla="*/ 610848 w 1074752"/>
              <a:gd name="connsiteY19" fmla="*/ 147886 h 204466"/>
              <a:gd name="connsiteX20" fmla="*/ 463902 w 1074752"/>
              <a:gd name="connsiteY20" fmla="*/ 147886 h 204466"/>
              <a:gd name="connsiteX21" fmla="*/ 492193 w 1074752"/>
              <a:gd name="connsiteY21" fmla="*/ 176177 h 204466"/>
              <a:gd name="connsiteX22" fmla="*/ 463902 w 1074752"/>
              <a:gd name="connsiteY22" fmla="*/ 204466 h 204466"/>
              <a:gd name="connsiteX23" fmla="*/ 435613 w 1074752"/>
              <a:gd name="connsiteY23" fmla="*/ 176177 h 204466"/>
              <a:gd name="connsiteX24" fmla="*/ 463902 w 1074752"/>
              <a:gd name="connsiteY24" fmla="*/ 147886 h 204466"/>
              <a:gd name="connsiteX25" fmla="*/ 319906 w 1074752"/>
              <a:gd name="connsiteY25" fmla="*/ 147886 h 204466"/>
              <a:gd name="connsiteX26" fmla="*/ 348195 w 1074752"/>
              <a:gd name="connsiteY26" fmla="*/ 176177 h 204466"/>
              <a:gd name="connsiteX27" fmla="*/ 319906 w 1074752"/>
              <a:gd name="connsiteY27" fmla="*/ 204466 h 204466"/>
              <a:gd name="connsiteX28" fmla="*/ 291615 w 1074752"/>
              <a:gd name="connsiteY28" fmla="*/ 176177 h 204466"/>
              <a:gd name="connsiteX29" fmla="*/ 319906 w 1074752"/>
              <a:gd name="connsiteY29" fmla="*/ 147886 h 204466"/>
              <a:gd name="connsiteX30" fmla="*/ 172288 w 1074752"/>
              <a:gd name="connsiteY30" fmla="*/ 147886 h 204466"/>
              <a:gd name="connsiteX31" fmla="*/ 200577 w 1074752"/>
              <a:gd name="connsiteY31" fmla="*/ 176177 h 204466"/>
              <a:gd name="connsiteX32" fmla="*/ 172288 w 1074752"/>
              <a:gd name="connsiteY32" fmla="*/ 204466 h 204466"/>
              <a:gd name="connsiteX33" fmla="*/ 143998 w 1074752"/>
              <a:gd name="connsiteY33" fmla="*/ 176177 h 204466"/>
              <a:gd name="connsiteX34" fmla="*/ 172288 w 1074752"/>
              <a:gd name="connsiteY34" fmla="*/ 147886 h 204466"/>
              <a:gd name="connsiteX35" fmla="*/ 28289 w 1074752"/>
              <a:gd name="connsiteY35" fmla="*/ 147886 h 204466"/>
              <a:gd name="connsiteX36" fmla="*/ 56579 w 1074752"/>
              <a:gd name="connsiteY36" fmla="*/ 176177 h 204466"/>
              <a:gd name="connsiteX37" fmla="*/ 28289 w 1074752"/>
              <a:gd name="connsiteY37" fmla="*/ 204466 h 204466"/>
              <a:gd name="connsiteX38" fmla="*/ 0 w 1074752"/>
              <a:gd name="connsiteY38" fmla="*/ 176177 h 204466"/>
              <a:gd name="connsiteX39" fmla="*/ 28289 w 1074752"/>
              <a:gd name="connsiteY39" fmla="*/ 147886 h 204466"/>
              <a:gd name="connsiteX40" fmla="*/ 1046463 w 1074752"/>
              <a:gd name="connsiteY40" fmla="*/ 0 h 204466"/>
              <a:gd name="connsiteX41" fmla="*/ 1074752 w 1074752"/>
              <a:gd name="connsiteY41" fmla="*/ 28289 h 204466"/>
              <a:gd name="connsiteX42" fmla="*/ 1046463 w 1074752"/>
              <a:gd name="connsiteY42" fmla="*/ 56580 h 204466"/>
              <a:gd name="connsiteX43" fmla="*/ 1018172 w 1074752"/>
              <a:gd name="connsiteY43" fmla="*/ 28289 h 204466"/>
              <a:gd name="connsiteX44" fmla="*/ 1046463 w 1074752"/>
              <a:gd name="connsiteY44" fmla="*/ 0 h 204466"/>
              <a:gd name="connsiteX45" fmla="*/ 902465 w 1074752"/>
              <a:gd name="connsiteY45" fmla="*/ 0 h 204466"/>
              <a:gd name="connsiteX46" fmla="*/ 930754 w 1074752"/>
              <a:gd name="connsiteY46" fmla="*/ 28289 h 204466"/>
              <a:gd name="connsiteX47" fmla="*/ 902465 w 1074752"/>
              <a:gd name="connsiteY47" fmla="*/ 56580 h 204466"/>
              <a:gd name="connsiteX48" fmla="*/ 874174 w 1074752"/>
              <a:gd name="connsiteY48" fmla="*/ 28289 h 204466"/>
              <a:gd name="connsiteX49" fmla="*/ 902465 w 1074752"/>
              <a:gd name="connsiteY49" fmla="*/ 0 h 204466"/>
              <a:gd name="connsiteX50" fmla="*/ 754848 w 1074752"/>
              <a:gd name="connsiteY50" fmla="*/ 0 h 204466"/>
              <a:gd name="connsiteX51" fmla="*/ 783137 w 1074752"/>
              <a:gd name="connsiteY51" fmla="*/ 28289 h 204466"/>
              <a:gd name="connsiteX52" fmla="*/ 754848 w 1074752"/>
              <a:gd name="connsiteY52" fmla="*/ 56580 h 204466"/>
              <a:gd name="connsiteX53" fmla="*/ 726557 w 1074752"/>
              <a:gd name="connsiteY53" fmla="*/ 28289 h 204466"/>
              <a:gd name="connsiteX54" fmla="*/ 754848 w 1074752"/>
              <a:gd name="connsiteY54" fmla="*/ 0 h 204466"/>
              <a:gd name="connsiteX55" fmla="*/ 610851 w 1074752"/>
              <a:gd name="connsiteY55" fmla="*/ 0 h 204466"/>
              <a:gd name="connsiteX56" fmla="*/ 639140 w 1074752"/>
              <a:gd name="connsiteY56" fmla="*/ 28289 h 204466"/>
              <a:gd name="connsiteX57" fmla="*/ 610851 w 1074752"/>
              <a:gd name="connsiteY57" fmla="*/ 56580 h 204466"/>
              <a:gd name="connsiteX58" fmla="*/ 582560 w 1074752"/>
              <a:gd name="connsiteY58" fmla="*/ 28289 h 204466"/>
              <a:gd name="connsiteX59" fmla="*/ 610851 w 1074752"/>
              <a:gd name="connsiteY59" fmla="*/ 0 h 204466"/>
              <a:gd name="connsiteX60" fmla="*/ 463902 w 1074752"/>
              <a:gd name="connsiteY60" fmla="*/ 0 h 204466"/>
              <a:gd name="connsiteX61" fmla="*/ 492193 w 1074752"/>
              <a:gd name="connsiteY61" fmla="*/ 28289 h 204466"/>
              <a:gd name="connsiteX62" fmla="*/ 463902 w 1074752"/>
              <a:gd name="connsiteY62" fmla="*/ 56580 h 204466"/>
              <a:gd name="connsiteX63" fmla="*/ 435613 w 1074752"/>
              <a:gd name="connsiteY63" fmla="*/ 28289 h 204466"/>
              <a:gd name="connsiteX64" fmla="*/ 463902 w 1074752"/>
              <a:gd name="connsiteY64" fmla="*/ 0 h 204466"/>
              <a:gd name="connsiteX65" fmla="*/ 319906 w 1074752"/>
              <a:gd name="connsiteY65" fmla="*/ 0 h 204466"/>
              <a:gd name="connsiteX66" fmla="*/ 348195 w 1074752"/>
              <a:gd name="connsiteY66" fmla="*/ 28289 h 204466"/>
              <a:gd name="connsiteX67" fmla="*/ 319906 w 1074752"/>
              <a:gd name="connsiteY67" fmla="*/ 56580 h 204466"/>
              <a:gd name="connsiteX68" fmla="*/ 291615 w 1074752"/>
              <a:gd name="connsiteY68" fmla="*/ 28289 h 204466"/>
              <a:gd name="connsiteX69" fmla="*/ 319906 w 1074752"/>
              <a:gd name="connsiteY69" fmla="*/ 0 h 204466"/>
              <a:gd name="connsiteX70" fmla="*/ 172288 w 1074752"/>
              <a:gd name="connsiteY70" fmla="*/ 0 h 204466"/>
              <a:gd name="connsiteX71" fmla="*/ 200577 w 1074752"/>
              <a:gd name="connsiteY71" fmla="*/ 28289 h 204466"/>
              <a:gd name="connsiteX72" fmla="*/ 172288 w 1074752"/>
              <a:gd name="connsiteY72" fmla="*/ 56580 h 204466"/>
              <a:gd name="connsiteX73" fmla="*/ 143998 w 1074752"/>
              <a:gd name="connsiteY73" fmla="*/ 28289 h 204466"/>
              <a:gd name="connsiteX74" fmla="*/ 172288 w 1074752"/>
              <a:gd name="connsiteY74" fmla="*/ 0 h 204466"/>
              <a:gd name="connsiteX75" fmla="*/ 28289 w 1074752"/>
              <a:gd name="connsiteY75" fmla="*/ 0 h 204466"/>
              <a:gd name="connsiteX76" fmla="*/ 56579 w 1074752"/>
              <a:gd name="connsiteY76" fmla="*/ 28289 h 204466"/>
              <a:gd name="connsiteX77" fmla="*/ 28289 w 1074752"/>
              <a:gd name="connsiteY77" fmla="*/ 56580 h 204466"/>
              <a:gd name="connsiteX78" fmla="*/ 0 w 1074752"/>
              <a:gd name="connsiteY78" fmla="*/ 28289 h 204466"/>
              <a:gd name="connsiteX79" fmla="*/ 28289 w 1074752"/>
              <a:gd name="connsiteY79" fmla="*/ 0 h 20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074752" h="204466">
                <a:moveTo>
                  <a:pt x="1046463" y="147886"/>
                </a:moveTo>
                <a:cubicBezTo>
                  <a:pt x="1062014" y="147886"/>
                  <a:pt x="1074752" y="160622"/>
                  <a:pt x="1074752" y="176177"/>
                </a:cubicBezTo>
                <a:cubicBezTo>
                  <a:pt x="1074752" y="191863"/>
                  <a:pt x="1062014" y="204466"/>
                  <a:pt x="1046463" y="204466"/>
                </a:cubicBezTo>
                <a:cubicBezTo>
                  <a:pt x="1030775" y="204466"/>
                  <a:pt x="1018172" y="191729"/>
                  <a:pt x="1018172" y="176177"/>
                </a:cubicBezTo>
                <a:cubicBezTo>
                  <a:pt x="1018172" y="160622"/>
                  <a:pt x="1030908" y="147886"/>
                  <a:pt x="1046463" y="147886"/>
                </a:cubicBezTo>
                <a:close/>
                <a:moveTo>
                  <a:pt x="902465" y="147886"/>
                </a:moveTo>
                <a:cubicBezTo>
                  <a:pt x="918017" y="147886"/>
                  <a:pt x="930754" y="160622"/>
                  <a:pt x="930754" y="176177"/>
                </a:cubicBezTo>
                <a:cubicBezTo>
                  <a:pt x="930754" y="191863"/>
                  <a:pt x="918017" y="204466"/>
                  <a:pt x="902465" y="204466"/>
                </a:cubicBezTo>
                <a:cubicBezTo>
                  <a:pt x="886777" y="204466"/>
                  <a:pt x="874174" y="191729"/>
                  <a:pt x="874174" y="176177"/>
                </a:cubicBezTo>
                <a:cubicBezTo>
                  <a:pt x="874174" y="160622"/>
                  <a:pt x="886912" y="147886"/>
                  <a:pt x="902465" y="147886"/>
                </a:cubicBezTo>
                <a:close/>
                <a:moveTo>
                  <a:pt x="754848" y="147886"/>
                </a:moveTo>
                <a:cubicBezTo>
                  <a:pt x="770534" y="147886"/>
                  <a:pt x="783137" y="160622"/>
                  <a:pt x="783137" y="176177"/>
                </a:cubicBezTo>
                <a:cubicBezTo>
                  <a:pt x="783137" y="191863"/>
                  <a:pt x="770400" y="204466"/>
                  <a:pt x="754848" y="204466"/>
                </a:cubicBezTo>
                <a:cubicBezTo>
                  <a:pt x="739160" y="204466"/>
                  <a:pt x="726557" y="191729"/>
                  <a:pt x="726557" y="176177"/>
                </a:cubicBezTo>
                <a:cubicBezTo>
                  <a:pt x="726557" y="160622"/>
                  <a:pt x="739295" y="147886"/>
                  <a:pt x="754848" y="147886"/>
                </a:cubicBezTo>
                <a:close/>
                <a:moveTo>
                  <a:pt x="610848" y="147886"/>
                </a:moveTo>
                <a:cubicBezTo>
                  <a:pt x="626473" y="147886"/>
                  <a:pt x="639139" y="160552"/>
                  <a:pt x="639139" y="176177"/>
                </a:cubicBezTo>
                <a:cubicBezTo>
                  <a:pt x="639139" y="191800"/>
                  <a:pt x="626473" y="204466"/>
                  <a:pt x="610848" y="204466"/>
                </a:cubicBezTo>
                <a:cubicBezTo>
                  <a:pt x="595225" y="204466"/>
                  <a:pt x="582559" y="191800"/>
                  <a:pt x="582559" y="176177"/>
                </a:cubicBezTo>
                <a:cubicBezTo>
                  <a:pt x="582559" y="160552"/>
                  <a:pt x="595225" y="147886"/>
                  <a:pt x="610848" y="147886"/>
                </a:cubicBezTo>
                <a:close/>
                <a:moveTo>
                  <a:pt x="463902" y="147886"/>
                </a:moveTo>
                <a:cubicBezTo>
                  <a:pt x="479590" y="147886"/>
                  <a:pt x="492193" y="160622"/>
                  <a:pt x="492193" y="176177"/>
                </a:cubicBezTo>
                <a:cubicBezTo>
                  <a:pt x="492193" y="191863"/>
                  <a:pt x="479455" y="204466"/>
                  <a:pt x="463902" y="204466"/>
                </a:cubicBezTo>
                <a:cubicBezTo>
                  <a:pt x="448216" y="204466"/>
                  <a:pt x="435613" y="191729"/>
                  <a:pt x="435613" y="176177"/>
                </a:cubicBezTo>
                <a:cubicBezTo>
                  <a:pt x="435613" y="160622"/>
                  <a:pt x="448349" y="147886"/>
                  <a:pt x="463902" y="147886"/>
                </a:cubicBezTo>
                <a:close/>
                <a:moveTo>
                  <a:pt x="319906" y="147886"/>
                </a:moveTo>
                <a:cubicBezTo>
                  <a:pt x="335458" y="147886"/>
                  <a:pt x="348195" y="160622"/>
                  <a:pt x="348195" y="176177"/>
                </a:cubicBezTo>
                <a:cubicBezTo>
                  <a:pt x="348195" y="191863"/>
                  <a:pt x="335458" y="204466"/>
                  <a:pt x="319906" y="204466"/>
                </a:cubicBezTo>
                <a:cubicBezTo>
                  <a:pt x="304218" y="204466"/>
                  <a:pt x="291615" y="191729"/>
                  <a:pt x="291615" y="176177"/>
                </a:cubicBezTo>
                <a:cubicBezTo>
                  <a:pt x="291615" y="160622"/>
                  <a:pt x="304353" y="147886"/>
                  <a:pt x="319906" y="147886"/>
                </a:cubicBezTo>
                <a:close/>
                <a:moveTo>
                  <a:pt x="172288" y="147886"/>
                </a:moveTo>
                <a:cubicBezTo>
                  <a:pt x="187912" y="147886"/>
                  <a:pt x="200577" y="160552"/>
                  <a:pt x="200577" y="176177"/>
                </a:cubicBezTo>
                <a:cubicBezTo>
                  <a:pt x="200577" y="191800"/>
                  <a:pt x="187912" y="204466"/>
                  <a:pt x="172288" y="204466"/>
                </a:cubicBezTo>
                <a:cubicBezTo>
                  <a:pt x="156664" y="204466"/>
                  <a:pt x="143998" y="191800"/>
                  <a:pt x="143998" y="176177"/>
                </a:cubicBezTo>
                <a:cubicBezTo>
                  <a:pt x="143998" y="160552"/>
                  <a:pt x="156664" y="147886"/>
                  <a:pt x="172288" y="147886"/>
                </a:cubicBezTo>
                <a:close/>
                <a:moveTo>
                  <a:pt x="28289" y="147886"/>
                </a:moveTo>
                <a:cubicBezTo>
                  <a:pt x="43914" y="147886"/>
                  <a:pt x="56579" y="160552"/>
                  <a:pt x="56579" y="176177"/>
                </a:cubicBezTo>
                <a:cubicBezTo>
                  <a:pt x="56579" y="191800"/>
                  <a:pt x="43914" y="204466"/>
                  <a:pt x="28289" y="204466"/>
                </a:cubicBezTo>
                <a:cubicBezTo>
                  <a:pt x="12666" y="204466"/>
                  <a:pt x="0" y="191800"/>
                  <a:pt x="0" y="176177"/>
                </a:cubicBezTo>
                <a:cubicBezTo>
                  <a:pt x="0" y="160552"/>
                  <a:pt x="12666" y="147886"/>
                  <a:pt x="28289" y="147886"/>
                </a:cubicBezTo>
                <a:close/>
                <a:moveTo>
                  <a:pt x="1046463" y="0"/>
                </a:moveTo>
                <a:cubicBezTo>
                  <a:pt x="1062014" y="0"/>
                  <a:pt x="1074752" y="12738"/>
                  <a:pt x="1074752" y="28289"/>
                </a:cubicBezTo>
                <a:cubicBezTo>
                  <a:pt x="1074752" y="43977"/>
                  <a:pt x="1062014" y="56580"/>
                  <a:pt x="1046463" y="56580"/>
                </a:cubicBezTo>
                <a:cubicBezTo>
                  <a:pt x="1030775" y="56580"/>
                  <a:pt x="1018172" y="43843"/>
                  <a:pt x="1018172" y="28289"/>
                </a:cubicBezTo>
                <a:cubicBezTo>
                  <a:pt x="1018172" y="12603"/>
                  <a:pt x="1030908" y="0"/>
                  <a:pt x="1046463" y="0"/>
                </a:cubicBezTo>
                <a:close/>
                <a:moveTo>
                  <a:pt x="902465" y="0"/>
                </a:moveTo>
                <a:cubicBezTo>
                  <a:pt x="918017" y="0"/>
                  <a:pt x="930754" y="12738"/>
                  <a:pt x="930754" y="28289"/>
                </a:cubicBezTo>
                <a:cubicBezTo>
                  <a:pt x="930754" y="43977"/>
                  <a:pt x="918017" y="56580"/>
                  <a:pt x="902465" y="56580"/>
                </a:cubicBezTo>
                <a:cubicBezTo>
                  <a:pt x="886777" y="56580"/>
                  <a:pt x="874174" y="43843"/>
                  <a:pt x="874174" y="28289"/>
                </a:cubicBezTo>
                <a:cubicBezTo>
                  <a:pt x="874174" y="12738"/>
                  <a:pt x="886777" y="0"/>
                  <a:pt x="902465" y="0"/>
                </a:cubicBezTo>
                <a:close/>
                <a:moveTo>
                  <a:pt x="754848" y="0"/>
                </a:moveTo>
                <a:cubicBezTo>
                  <a:pt x="770534" y="0"/>
                  <a:pt x="783137" y="12738"/>
                  <a:pt x="783137" y="28289"/>
                </a:cubicBezTo>
                <a:cubicBezTo>
                  <a:pt x="783137" y="43977"/>
                  <a:pt x="770400" y="56580"/>
                  <a:pt x="754848" y="56580"/>
                </a:cubicBezTo>
                <a:cubicBezTo>
                  <a:pt x="739160" y="56580"/>
                  <a:pt x="726557" y="43843"/>
                  <a:pt x="726557" y="28289"/>
                </a:cubicBezTo>
                <a:cubicBezTo>
                  <a:pt x="726557" y="12738"/>
                  <a:pt x="739295" y="0"/>
                  <a:pt x="754848" y="0"/>
                </a:cubicBezTo>
                <a:close/>
                <a:moveTo>
                  <a:pt x="610851" y="0"/>
                </a:moveTo>
                <a:cubicBezTo>
                  <a:pt x="626403" y="0"/>
                  <a:pt x="639140" y="12738"/>
                  <a:pt x="639140" y="28289"/>
                </a:cubicBezTo>
                <a:cubicBezTo>
                  <a:pt x="639140" y="43977"/>
                  <a:pt x="626403" y="56580"/>
                  <a:pt x="610851" y="56580"/>
                </a:cubicBezTo>
                <a:cubicBezTo>
                  <a:pt x="595298" y="56580"/>
                  <a:pt x="582560" y="43843"/>
                  <a:pt x="582560" y="28289"/>
                </a:cubicBezTo>
                <a:cubicBezTo>
                  <a:pt x="582560" y="12603"/>
                  <a:pt x="595298" y="0"/>
                  <a:pt x="610851" y="0"/>
                </a:cubicBezTo>
                <a:close/>
                <a:moveTo>
                  <a:pt x="463902" y="0"/>
                </a:moveTo>
                <a:cubicBezTo>
                  <a:pt x="479590" y="0"/>
                  <a:pt x="492193" y="12738"/>
                  <a:pt x="492193" y="28289"/>
                </a:cubicBezTo>
                <a:cubicBezTo>
                  <a:pt x="492193" y="43977"/>
                  <a:pt x="479455" y="56580"/>
                  <a:pt x="463902" y="56580"/>
                </a:cubicBezTo>
                <a:cubicBezTo>
                  <a:pt x="448216" y="56580"/>
                  <a:pt x="435613" y="43843"/>
                  <a:pt x="435613" y="28289"/>
                </a:cubicBezTo>
                <a:cubicBezTo>
                  <a:pt x="435613" y="12738"/>
                  <a:pt x="448216" y="0"/>
                  <a:pt x="463902" y="0"/>
                </a:cubicBezTo>
                <a:close/>
                <a:moveTo>
                  <a:pt x="319906" y="0"/>
                </a:moveTo>
                <a:cubicBezTo>
                  <a:pt x="335458" y="0"/>
                  <a:pt x="348195" y="12738"/>
                  <a:pt x="348195" y="28289"/>
                </a:cubicBezTo>
                <a:cubicBezTo>
                  <a:pt x="348195" y="43977"/>
                  <a:pt x="335458" y="56580"/>
                  <a:pt x="319906" y="56580"/>
                </a:cubicBezTo>
                <a:cubicBezTo>
                  <a:pt x="304218" y="56580"/>
                  <a:pt x="291615" y="43843"/>
                  <a:pt x="291615" y="28289"/>
                </a:cubicBezTo>
                <a:cubicBezTo>
                  <a:pt x="291615" y="12603"/>
                  <a:pt x="304353" y="0"/>
                  <a:pt x="319906" y="0"/>
                </a:cubicBezTo>
                <a:close/>
                <a:moveTo>
                  <a:pt x="172288" y="0"/>
                </a:moveTo>
                <a:cubicBezTo>
                  <a:pt x="187841" y="0"/>
                  <a:pt x="200577" y="12738"/>
                  <a:pt x="200577" y="28289"/>
                </a:cubicBezTo>
                <a:cubicBezTo>
                  <a:pt x="200577" y="43977"/>
                  <a:pt x="187841" y="56580"/>
                  <a:pt x="172288" y="56580"/>
                </a:cubicBezTo>
                <a:cubicBezTo>
                  <a:pt x="156734" y="56580"/>
                  <a:pt x="143998" y="43843"/>
                  <a:pt x="143998" y="28289"/>
                </a:cubicBezTo>
                <a:cubicBezTo>
                  <a:pt x="143998" y="12603"/>
                  <a:pt x="156734" y="0"/>
                  <a:pt x="172288" y="0"/>
                </a:cubicBezTo>
                <a:close/>
                <a:moveTo>
                  <a:pt x="28289" y="0"/>
                </a:moveTo>
                <a:cubicBezTo>
                  <a:pt x="43843" y="0"/>
                  <a:pt x="56579" y="12738"/>
                  <a:pt x="56579" y="28289"/>
                </a:cubicBezTo>
                <a:cubicBezTo>
                  <a:pt x="56579" y="43977"/>
                  <a:pt x="43843" y="56580"/>
                  <a:pt x="28289" y="56580"/>
                </a:cubicBezTo>
                <a:cubicBezTo>
                  <a:pt x="12738" y="56580"/>
                  <a:pt x="0" y="43977"/>
                  <a:pt x="0" y="28289"/>
                </a:cubicBezTo>
                <a:cubicBezTo>
                  <a:pt x="0" y="12738"/>
                  <a:pt x="12738" y="0"/>
                  <a:pt x="28289" y="0"/>
                </a:cubicBezTo>
                <a:close/>
              </a:path>
            </a:pathLst>
          </a:custGeom>
          <a:solidFill>
            <a:schemeClr val="bg1"/>
          </a:solidFill>
          <a:ln w="9525" cap="flat">
            <a:noFill/>
            <a:prstDash val="solid"/>
            <a:miter/>
          </a:ln>
        </p:spPr>
        <p:txBody>
          <a:bodyPr wrap="square" rtlCol="0" anchor="ctr">
            <a:noAutofit/>
          </a:bodyPr>
          <a:lstStyle/>
          <a:p>
            <a:endParaRPr lang="en-US" dirty="0"/>
          </a:p>
        </p:txBody>
      </p:sp>
      <p:grpSp>
        <p:nvGrpSpPr>
          <p:cNvPr id="19" name="Group 18">
            <a:extLst>
              <a:ext uri="{FF2B5EF4-FFF2-40B4-BE49-F238E27FC236}">
                <a16:creationId xmlns:a16="http://schemas.microsoft.com/office/drawing/2014/main" id="{60C1C0ED-D64B-4B51-E2C9-3FEF9D95577B}"/>
              </a:ext>
            </a:extLst>
          </p:cNvPr>
          <p:cNvGrpSpPr/>
          <p:nvPr/>
        </p:nvGrpSpPr>
        <p:grpSpPr>
          <a:xfrm>
            <a:off x="3492239" y="2077042"/>
            <a:ext cx="3124180" cy="4419382"/>
            <a:chOff x="3155267" y="2308790"/>
            <a:chExt cx="2717087" cy="4024124"/>
          </a:xfrm>
        </p:grpSpPr>
        <p:sp>
          <p:nvSpPr>
            <p:cNvPr id="22" name="Rectangle: Top Corners Rounded 21">
              <a:extLst>
                <a:ext uri="{FF2B5EF4-FFF2-40B4-BE49-F238E27FC236}">
                  <a16:creationId xmlns:a16="http://schemas.microsoft.com/office/drawing/2014/main" id="{B2E850F0-CEBE-0D75-49DE-50C7CFAF5058}"/>
                </a:ext>
              </a:extLst>
            </p:cNvPr>
            <p:cNvSpPr/>
            <p:nvPr/>
          </p:nvSpPr>
          <p:spPr>
            <a:xfrm>
              <a:off x="3319301" y="2308790"/>
              <a:ext cx="2547507" cy="4024124"/>
            </a:xfrm>
            <a:prstGeom prst="round2SameRect">
              <a:avLst>
                <a:gd name="adj1" fmla="val 1247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3" name="Group 32">
              <a:extLst>
                <a:ext uri="{FF2B5EF4-FFF2-40B4-BE49-F238E27FC236}">
                  <a16:creationId xmlns:a16="http://schemas.microsoft.com/office/drawing/2014/main" id="{BF52321C-7766-E975-3F6B-8CDDC4C82C7F}"/>
                </a:ext>
              </a:extLst>
            </p:cNvPr>
            <p:cNvGrpSpPr/>
            <p:nvPr/>
          </p:nvGrpSpPr>
          <p:grpSpPr>
            <a:xfrm>
              <a:off x="3155267" y="2477410"/>
              <a:ext cx="2717087" cy="2872694"/>
              <a:chOff x="3155267" y="2477410"/>
              <a:chExt cx="2717087" cy="2872694"/>
            </a:xfrm>
          </p:grpSpPr>
          <p:sp>
            <p:nvSpPr>
              <p:cNvPr id="34" name="Rectangle 33">
                <a:extLst>
                  <a:ext uri="{FF2B5EF4-FFF2-40B4-BE49-F238E27FC236}">
                    <a16:creationId xmlns:a16="http://schemas.microsoft.com/office/drawing/2014/main" id="{1BF63AE5-D969-961C-D6EB-89F33C58BEEE}"/>
                  </a:ext>
                </a:extLst>
              </p:cNvPr>
              <p:cNvSpPr/>
              <p:nvPr/>
            </p:nvSpPr>
            <p:spPr>
              <a:xfrm>
                <a:off x="3324846" y="2477410"/>
                <a:ext cx="2547508" cy="611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Different Coding Languages have Different Rules &amp; Quirks</a:t>
                </a:r>
              </a:p>
            </p:txBody>
          </p:sp>
          <p:sp>
            <p:nvSpPr>
              <p:cNvPr id="35" name="Rectangle 34">
                <a:extLst>
                  <a:ext uri="{FF2B5EF4-FFF2-40B4-BE49-F238E27FC236}">
                    <a16:creationId xmlns:a16="http://schemas.microsoft.com/office/drawing/2014/main" id="{6D6BFD76-83A5-143B-1E62-11FFB8085243}"/>
                  </a:ext>
                </a:extLst>
              </p:cNvPr>
              <p:cNvSpPr/>
              <p:nvPr/>
            </p:nvSpPr>
            <p:spPr>
              <a:xfrm>
                <a:off x="3155267" y="3202970"/>
                <a:ext cx="2648274" cy="2147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00050" lvl="1" indent="-173038" defTabSz="914400">
                  <a:defRPr/>
                </a:pPr>
                <a:r>
                  <a:rPr kumimoji="0" lang="en-US" sz="1200" b="1" i="0" u="sng" strike="noStrike" kern="1200" cap="none" spc="0" normalizeH="0" baseline="0" noProof="0" dirty="0">
                    <a:ln>
                      <a:noFill/>
                    </a:ln>
                    <a:solidFill>
                      <a:schemeClr val="bg1"/>
                    </a:solidFill>
                    <a:effectLst/>
                    <a:uLnTx/>
                    <a:uFillTx/>
                    <a:latin typeface="+mj-lt"/>
                    <a:ea typeface="+mn-ea"/>
                    <a:cs typeface="Arial" panose="020B0604020202020204" pitchFamily="34" charset="0"/>
                  </a:rPr>
                  <a:t>C++ </a:t>
                </a:r>
              </a:p>
              <a:p>
                <a:pPr marL="400050" lvl="1" indent="-173038" defTabSz="914400">
                  <a:buFont typeface="Wingdings" panose="05000000000000000000" pitchFamily="2" charset="2"/>
                  <a:buChar char="Ø"/>
                  <a:defRPr/>
                </a:pPr>
                <a:r>
                  <a:rPr lang="en-US" sz="1200" dirty="0">
                    <a:solidFill>
                      <a:schemeClr val="bg1"/>
                    </a:solidFill>
                    <a:latin typeface="+mj-lt"/>
                    <a:cs typeface="Arial" panose="020B0604020202020204" pitchFamily="34" charset="0"/>
                  </a:rPr>
                  <a:t>REQUIRES </a:t>
                </a:r>
                <a:r>
                  <a:rPr kumimoji="0" lang="en-US" sz="1200" b="0" i="0" u="none" strike="noStrike" kern="1200" cap="none" spc="0" normalizeH="0" baseline="0" noProof="0" dirty="0">
                    <a:ln>
                      <a:noFill/>
                    </a:ln>
                    <a:solidFill>
                      <a:schemeClr val="bg1"/>
                    </a:solidFill>
                    <a:effectLst/>
                    <a:uLnTx/>
                    <a:uFillTx/>
                    <a:latin typeface="+mj-lt"/>
                    <a:ea typeface="+mn-ea"/>
                    <a:cs typeface="Arial" panose="020B0604020202020204" pitchFamily="34" charset="0"/>
                  </a:rPr>
                  <a:t>a semicolon (;) at the end of EACH line</a:t>
                </a:r>
              </a:p>
              <a:p>
                <a:pPr marL="400050" lvl="2" indent="-173038" defTabSz="914400">
                  <a:buFont typeface="Wingdings" panose="05000000000000000000" pitchFamily="2" charset="2"/>
                  <a:buChar char="Ø"/>
                  <a:defRPr/>
                </a:pPr>
                <a:r>
                  <a:rPr lang="en-US" sz="1200" i="1" dirty="0">
                    <a:solidFill>
                      <a:schemeClr val="tx1"/>
                    </a:solidFill>
                    <a:latin typeface="+mj-lt"/>
                    <a:cs typeface="Arial" panose="020B0604020202020204" pitchFamily="34" charset="0"/>
                  </a:rPr>
                  <a:t>Forgetting it can add hours to debugging!</a:t>
                </a:r>
              </a:p>
              <a:p>
                <a:pPr marL="400050" lvl="1" indent="-173038" defTabSz="914400">
                  <a:buFont typeface="Wingdings" panose="05000000000000000000" pitchFamily="2" charset="2"/>
                  <a:buChar char="Ø"/>
                  <a:defRPr/>
                </a:pPr>
                <a:r>
                  <a:rPr lang="en-US" sz="1200" dirty="0">
                    <a:solidFill>
                      <a:schemeClr val="bg1"/>
                    </a:solidFill>
                    <a:latin typeface="+mj-lt"/>
                    <a:cs typeface="Arial" panose="020B0604020202020204" pitchFamily="34" charset="0"/>
                  </a:rPr>
                  <a:t>Uses curly brackets {} to indicate the scope of a function</a:t>
                </a:r>
              </a:p>
              <a:p>
                <a:pPr marL="400050" lvl="1" indent="-173038" defTabSz="914400">
                  <a:buFont typeface="Wingdings" panose="05000000000000000000" pitchFamily="2" charset="2"/>
                  <a:buChar char="Ø"/>
                  <a:defRPr/>
                </a:pPr>
                <a:r>
                  <a:rPr lang="en-US" sz="1200" dirty="0">
                    <a:solidFill>
                      <a:schemeClr val="bg1"/>
                    </a:solidFill>
                    <a:latin typeface="+mj-lt"/>
                    <a:cs typeface="Arial" panose="020B0604020202020204" pitchFamily="34" charset="0"/>
                  </a:rPr>
                  <a:t>Difference operators and expressions than Python (such as &amp;&amp; vs AND or ! vs NOT)</a:t>
                </a:r>
                <a:endParaRPr kumimoji="0" lang="en-US" sz="1200" b="0" i="1" u="none" strike="noStrike" kern="1200" cap="none" spc="0" normalizeH="0" baseline="0" noProof="0" dirty="0">
                  <a:ln>
                    <a:noFill/>
                  </a:ln>
                  <a:solidFill>
                    <a:schemeClr val="tx1"/>
                  </a:solidFill>
                  <a:effectLst/>
                  <a:uLnTx/>
                  <a:uFillTx/>
                  <a:latin typeface="+mj-lt"/>
                  <a:ea typeface="+mn-ea"/>
                  <a:cs typeface="Arial" panose="020B0604020202020204" pitchFamily="34" charset="0"/>
                </a:endParaRPr>
              </a:p>
              <a:p>
                <a:pPr marL="400050" lvl="1" indent="-173038" defTabSz="914400">
                  <a:defRPr/>
                </a:pPr>
                <a:r>
                  <a:rPr lang="en-US" sz="1200" b="1" u="sng" dirty="0">
                    <a:solidFill>
                      <a:schemeClr val="bg1"/>
                    </a:solidFill>
                    <a:latin typeface="+mj-lt"/>
                    <a:cs typeface="Arial" panose="020B0604020202020204" pitchFamily="34" charset="0"/>
                  </a:rPr>
                  <a:t>Python</a:t>
                </a:r>
              </a:p>
              <a:p>
                <a:pPr marL="400050" lvl="1" indent="-173038" defTabSz="914400">
                  <a:buFont typeface="Wingdings" panose="05000000000000000000" pitchFamily="2" charset="2"/>
                  <a:buChar char="Ø"/>
                  <a:defRPr/>
                </a:pPr>
                <a:r>
                  <a:rPr lang="en-US" sz="1200" dirty="0">
                    <a:solidFill>
                      <a:schemeClr val="bg1"/>
                    </a:solidFill>
                    <a:latin typeface="+mj-lt"/>
                    <a:cs typeface="Arial" panose="020B0604020202020204" pitchFamily="34" charset="0"/>
                  </a:rPr>
                  <a:t>Does note use semicolons to mark end of line </a:t>
                </a:r>
              </a:p>
              <a:p>
                <a:pPr marL="400050" lvl="1" indent="-173038" defTabSz="914400">
                  <a:buFont typeface="Wingdings" panose="05000000000000000000" pitchFamily="2" charset="2"/>
                  <a:buChar char="Ø"/>
                  <a:defRPr/>
                </a:pPr>
                <a:r>
                  <a:rPr kumimoji="0" lang="en-US" sz="1200" b="0" i="0" u="none" strike="noStrike" kern="1200" cap="none" spc="0" normalizeH="0" baseline="0" noProof="0" dirty="0">
                    <a:ln>
                      <a:noFill/>
                    </a:ln>
                    <a:solidFill>
                      <a:schemeClr val="bg1"/>
                    </a:solidFill>
                    <a:effectLst/>
                    <a:uLnTx/>
                    <a:uFillTx/>
                    <a:latin typeface="+mj-lt"/>
                    <a:ea typeface="+mn-ea"/>
                    <a:cs typeface="Arial" panose="020B0604020202020204" pitchFamily="34" charset="0"/>
                  </a:rPr>
                  <a:t>Uses white space &amp; indentions to indicate the scope of a function </a:t>
                </a:r>
              </a:p>
              <a:p>
                <a:pPr marL="400050" lvl="1" indent="-173038" defTabSz="914400">
                  <a:buFont typeface="Wingdings" panose="05000000000000000000" pitchFamily="2" charset="2"/>
                  <a:buChar char="Ø"/>
                  <a:defRPr/>
                </a:pPr>
                <a:r>
                  <a:rPr lang="en-US" sz="1200" dirty="0">
                    <a:solidFill>
                      <a:schemeClr val="bg1"/>
                    </a:solidFill>
                    <a:latin typeface="+mj-lt"/>
                    <a:cs typeface="Arial" panose="020B0604020202020204" pitchFamily="34" charset="0"/>
                  </a:rPr>
                  <a:t>Has a much broader definition of data types that resolve to Boolean false</a:t>
                </a:r>
                <a:endParaRPr kumimoji="0" lang="en-US" sz="1200" b="0" i="0" u="none" strike="noStrike" kern="1200" cap="none" spc="0" normalizeH="0" baseline="0" noProof="0" dirty="0">
                  <a:ln>
                    <a:noFill/>
                  </a:ln>
                  <a:solidFill>
                    <a:schemeClr val="bg1"/>
                  </a:solidFill>
                  <a:effectLst/>
                  <a:uLnTx/>
                  <a:uFillTx/>
                  <a:latin typeface="+mj-lt"/>
                  <a:ea typeface="+mn-ea"/>
                  <a:cs typeface="Arial" panose="020B0604020202020204" pitchFamily="34" charset="0"/>
                </a:endParaRPr>
              </a:p>
            </p:txBody>
          </p:sp>
        </p:grpSp>
      </p:grpSp>
      <p:sp>
        <p:nvSpPr>
          <p:cNvPr id="41" name="Rectangle: Top Corners Rounded 40">
            <a:extLst>
              <a:ext uri="{FF2B5EF4-FFF2-40B4-BE49-F238E27FC236}">
                <a16:creationId xmlns:a16="http://schemas.microsoft.com/office/drawing/2014/main" id="{3FF7A47B-50B7-813D-420E-2EF087136199}"/>
              </a:ext>
            </a:extLst>
          </p:cNvPr>
          <p:cNvSpPr/>
          <p:nvPr/>
        </p:nvSpPr>
        <p:spPr>
          <a:xfrm>
            <a:off x="6823501" y="1992306"/>
            <a:ext cx="5158502" cy="4504118"/>
          </a:xfrm>
          <a:prstGeom prst="round2SameRect">
            <a:avLst>
              <a:gd name="adj1" fmla="val 1218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6F0FE11E-02A1-471F-D4F1-8F4380072B43}"/>
              </a:ext>
            </a:extLst>
          </p:cNvPr>
          <p:cNvGrpSpPr/>
          <p:nvPr/>
        </p:nvGrpSpPr>
        <p:grpSpPr>
          <a:xfrm>
            <a:off x="606003" y="2195024"/>
            <a:ext cx="11197811" cy="3026906"/>
            <a:chOff x="610620" y="2423624"/>
            <a:chExt cx="11197811" cy="3026906"/>
          </a:xfrm>
        </p:grpSpPr>
        <p:sp>
          <p:nvSpPr>
            <p:cNvPr id="43" name="Rectangle 42">
              <a:extLst>
                <a:ext uri="{FF2B5EF4-FFF2-40B4-BE49-F238E27FC236}">
                  <a16:creationId xmlns:a16="http://schemas.microsoft.com/office/drawing/2014/main" id="{B575C804-4EE5-0A7D-B1F6-5BFD3D25FEDE}"/>
                </a:ext>
              </a:extLst>
            </p:cNvPr>
            <p:cNvSpPr/>
            <p:nvPr/>
          </p:nvSpPr>
          <p:spPr>
            <a:xfrm>
              <a:off x="6923001" y="2423624"/>
              <a:ext cx="4095997" cy="813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Consistent Terminology P</a:t>
              </a:r>
              <a:r>
                <a:rPr lang="en-US" sz="1600" b="1" dirty="0">
                  <a:solidFill>
                    <a:schemeClr val="bg1"/>
                  </a:solidFill>
                  <a:latin typeface="Times New Roman" panose="02020603050405020304" pitchFamily="18" charset="0"/>
                  <a:cs typeface="Times New Roman" panose="02020603050405020304" pitchFamily="18" charset="0"/>
                </a:rPr>
                <a:t>romotes Better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Collaboration &amp; Efficiency!</a:t>
              </a:r>
              <a:endParaRPr kumimoji="0" lang="en-US" sz="160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423DCB6D-F77D-1A4E-D0F0-59E1FC776A18}"/>
                </a:ext>
              </a:extLst>
            </p:cNvPr>
            <p:cNvSpPr/>
            <p:nvPr/>
          </p:nvSpPr>
          <p:spPr>
            <a:xfrm>
              <a:off x="6836740" y="3303396"/>
              <a:ext cx="4971691" cy="2147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chemeClr val="bg1"/>
                  </a:solidFill>
                  <a:effectLst/>
                  <a:uLnTx/>
                  <a:uFillTx/>
                  <a:latin typeface="+mj-lt"/>
                  <a:cs typeface="Arial" panose="020B0604020202020204" pitchFamily="34" charset="0"/>
                </a:rPr>
                <a:t>While certain </a:t>
              </a:r>
              <a:r>
                <a:rPr kumimoji="0" lang="en-US" sz="1200" b="0" i="0" u="none" strike="noStrike" kern="1200" cap="none" spc="0" normalizeH="0" baseline="0" noProof="0" dirty="0" err="1">
                  <a:ln>
                    <a:noFill/>
                  </a:ln>
                  <a:solidFill>
                    <a:schemeClr val="bg1"/>
                  </a:solidFill>
                  <a:effectLst/>
                  <a:uLnTx/>
                  <a:uFillTx/>
                  <a:latin typeface="+mj-lt"/>
                  <a:cs typeface="Arial" panose="020B0604020202020204" pitchFamily="34" charset="0"/>
                </a:rPr>
                <a:t>obje</a:t>
              </a:r>
              <a:r>
                <a:rPr lang="en-US" sz="1200" dirty="0">
                  <a:solidFill>
                    <a:schemeClr val="bg1"/>
                  </a:solidFill>
                  <a:latin typeface="+mj-lt"/>
                  <a:cs typeface="Arial" panose="020B0604020202020204" pitchFamily="34" charset="0"/>
                </a:rPr>
                <a:t>cts may have different legitimate names, our agreement on which </a:t>
              </a:r>
              <a:r>
                <a:rPr lang="en-US" sz="1200" b="1" dirty="0">
                  <a:solidFill>
                    <a:srgbClr val="99FF66"/>
                  </a:solidFill>
                  <a:latin typeface="+mj-lt"/>
                  <a:cs typeface="Arial" panose="020B0604020202020204" pitchFamily="34" charset="0"/>
                </a:rPr>
                <a:t>name WE use</a:t>
              </a:r>
              <a:r>
                <a:rPr lang="en-US" sz="1200" dirty="0">
                  <a:solidFill>
                    <a:srgbClr val="99FF66"/>
                  </a:solidFill>
                  <a:latin typeface="+mj-lt"/>
                  <a:cs typeface="Arial" panose="020B0604020202020204" pitchFamily="34" charset="0"/>
                </a:rPr>
                <a:t> </a:t>
              </a:r>
              <a:r>
                <a:rPr lang="en-US" sz="1200" dirty="0">
                  <a:solidFill>
                    <a:schemeClr val="bg1"/>
                  </a:solidFill>
                  <a:latin typeface="+mj-lt"/>
                  <a:cs typeface="Arial" panose="020B0604020202020204" pitchFamily="34" charset="0"/>
                </a:rPr>
                <a:t>will reduce confusion</a:t>
              </a:r>
            </a:p>
            <a:p>
              <a:pPr marL="284162" lvl="1" defTabSz="914400">
                <a:spcBef>
                  <a:spcPts val="600"/>
                </a:spcBef>
                <a:defRPr/>
              </a:pPr>
              <a:r>
                <a:rPr kumimoji="0" lang="en-US" sz="1200" b="1" i="0" u="sng" strike="noStrike" kern="1200" cap="none" spc="0" normalizeH="0" baseline="0" noProof="0" dirty="0">
                  <a:ln>
                    <a:noFill/>
                  </a:ln>
                  <a:solidFill>
                    <a:srgbClr val="99FF66"/>
                  </a:solidFill>
                  <a:effectLst/>
                  <a:uLnTx/>
                  <a:uFillTx/>
                  <a:latin typeface="+mj-lt"/>
                  <a:cs typeface="Arial" panose="020B0604020202020204" pitchFamily="34" charset="0"/>
                </a:rPr>
                <a:t>FUNCTION</a:t>
              </a:r>
              <a:r>
                <a:rPr kumimoji="0" lang="en-US" sz="1200" b="0" i="0" u="none" strike="noStrike" kern="1200" cap="none" spc="0" normalizeH="0" baseline="0" noProof="0" dirty="0">
                  <a:ln>
                    <a:noFill/>
                  </a:ln>
                  <a:solidFill>
                    <a:schemeClr val="bg1"/>
                  </a:solidFill>
                  <a:effectLst/>
                  <a:uLnTx/>
                  <a:uFillTx/>
                  <a:latin typeface="+mj-lt"/>
                  <a:cs typeface="Arial" panose="020B0604020202020204" pitchFamily="34" charset="0"/>
                </a:rPr>
                <a:t> </a:t>
              </a:r>
              <a:r>
                <a:rPr lang="en-US" sz="1200" dirty="0">
                  <a:solidFill>
                    <a:schemeClr val="tx1"/>
                  </a:solidFill>
                  <a:latin typeface="+mj-lt"/>
                  <a:cs typeface="Arial" panose="020B0604020202020204" pitchFamily="34" charset="0"/>
                </a:rPr>
                <a:t>rather than</a:t>
              </a:r>
              <a:r>
                <a:rPr kumimoji="0" lang="en-US" sz="1200" b="0" i="0" u="none" strike="noStrike" kern="1200" cap="none" spc="0" normalizeH="0" baseline="0" noProof="0" dirty="0">
                  <a:ln>
                    <a:noFill/>
                  </a:ln>
                  <a:solidFill>
                    <a:schemeClr val="tx1"/>
                  </a:solidFill>
                  <a:effectLst/>
                  <a:uLnTx/>
                  <a:uFillTx/>
                  <a:latin typeface="+mj-lt"/>
                  <a:cs typeface="Arial" panose="020B0604020202020204" pitchFamily="34" charset="0"/>
                </a:rPr>
                <a:t> Routine or Method</a:t>
              </a:r>
            </a:p>
            <a:p>
              <a:pPr marL="284162" lvl="1" defTabSz="914400">
                <a:spcBef>
                  <a:spcPts val="600"/>
                </a:spcBef>
                <a:defRPr/>
              </a:pPr>
              <a:r>
                <a:rPr lang="en-US" sz="1200" b="1" u="sng" dirty="0">
                  <a:solidFill>
                    <a:srgbClr val="99FF66"/>
                  </a:solidFill>
                  <a:latin typeface="+mj-lt"/>
                  <a:cs typeface="Arial" panose="020B0604020202020204" pitchFamily="34" charset="0"/>
                </a:rPr>
                <a:t>VARIABLE</a:t>
              </a:r>
              <a:r>
                <a:rPr lang="en-US" sz="1200" dirty="0">
                  <a:solidFill>
                    <a:schemeClr val="bg1"/>
                  </a:solidFill>
                  <a:latin typeface="+mj-lt"/>
                  <a:cs typeface="Arial" panose="020B0604020202020204" pitchFamily="34" charset="0"/>
                </a:rPr>
                <a:t> </a:t>
              </a:r>
              <a:r>
                <a:rPr lang="en-US" sz="1200" dirty="0">
                  <a:solidFill>
                    <a:schemeClr val="tx1"/>
                  </a:solidFill>
                  <a:latin typeface="+mj-lt"/>
                  <a:cs typeface="Arial" panose="020B0604020202020204" pitchFamily="34" charset="0"/>
                </a:rPr>
                <a:t>rather than Parameter = Argument</a:t>
              </a:r>
            </a:p>
            <a:p>
              <a:pPr marL="284162" lvl="1" defTabSz="914400">
                <a:spcBef>
                  <a:spcPts val="600"/>
                </a:spcBef>
                <a:defRPr/>
              </a:pPr>
              <a:r>
                <a:rPr lang="en-US" sz="1400" b="1" dirty="0">
                  <a:solidFill>
                    <a:srgbClr val="99FF66"/>
                  </a:solidFill>
                  <a:latin typeface="+mj-lt"/>
                  <a:cs typeface="Arial" panose="020B0604020202020204" pitchFamily="34" charset="0"/>
                </a:rPr>
                <a:t>#</a:t>
              </a:r>
              <a:r>
                <a:rPr lang="en-US" sz="1200" dirty="0">
                  <a:solidFill>
                    <a:schemeClr val="tx1"/>
                  </a:solidFill>
                  <a:latin typeface="+mj-lt"/>
                  <a:cs typeface="Arial" panose="020B0604020202020204" pitchFamily="34" charset="0"/>
                </a:rPr>
                <a:t> </a:t>
              </a:r>
              <a:r>
                <a:rPr lang="en-US" sz="1200" b="1" u="sng" dirty="0">
                  <a:solidFill>
                    <a:srgbClr val="99FF66"/>
                  </a:solidFill>
                  <a:latin typeface="+mj-lt"/>
                  <a:cs typeface="Arial" panose="020B0604020202020204" pitchFamily="34" charset="0"/>
                </a:rPr>
                <a:t>POUND</a:t>
              </a:r>
              <a:r>
                <a:rPr lang="en-US" sz="1200" dirty="0">
                  <a:solidFill>
                    <a:schemeClr val="tx1"/>
                  </a:solidFill>
                  <a:latin typeface="+mj-lt"/>
                  <a:cs typeface="Arial" panose="020B0604020202020204" pitchFamily="34" charset="0"/>
                </a:rPr>
                <a:t> rather than Hash</a:t>
              </a:r>
            </a:p>
            <a:p>
              <a:pPr marL="284162" lvl="1" defTabSz="914400">
                <a:spcBef>
                  <a:spcPts val="600"/>
                </a:spcBef>
                <a:defRPr/>
              </a:pPr>
              <a:r>
                <a:rPr lang="en-US" sz="1200" b="1" dirty="0">
                  <a:solidFill>
                    <a:srgbClr val="99FF66"/>
                  </a:solidFill>
                  <a:latin typeface="+mj-lt"/>
                  <a:cs typeface="Arial" panose="020B0604020202020204" pitchFamily="34" charset="0"/>
                </a:rPr>
                <a:t>( ) </a:t>
              </a:r>
              <a:r>
                <a:rPr lang="en-US" sz="1200" b="1" u="sng" dirty="0">
                  <a:solidFill>
                    <a:srgbClr val="99FF66"/>
                  </a:solidFill>
                  <a:latin typeface="+mj-lt"/>
                  <a:cs typeface="Arial" panose="020B0604020202020204" pitchFamily="34" charset="0"/>
                </a:rPr>
                <a:t>BRACKETS</a:t>
              </a:r>
              <a:r>
                <a:rPr lang="en-US" sz="1200" dirty="0">
                  <a:solidFill>
                    <a:schemeClr val="tx1"/>
                  </a:solidFill>
                  <a:latin typeface="+mj-lt"/>
                  <a:cs typeface="Arial" panose="020B0604020202020204" pitchFamily="34" charset="0"/>
                </a:rPr>
                <a:t> rather than Parenthesis or Braces</a:t>
              </a:r>
            </a:p>
            <a:p>
              <a:pPr marL="284162" lvl="1" defTabSz="914400">
                <a:spcBef>
                  <a:spcPts val="600"/>
                </a:spcBef>
                <a:defRPr/>
              </a:pPr>
              <a:r>
                <a:rPr lang="en-US" sz="1200" b="1" dirty="0">
                  <a:solidFill>
                    <a:srgbClr val="99FF66"/>
                  </a:solidFill>
                  <a:latin typeface="+mj-lt"/>
                  <a:cs typeface="Arial" panose="020B0604020202020204" pitchFamily="34" charset="0"/>
                </a:rPr>
                <a:t>&lt; &gt; </a:t>
              </a:r>
              <a:r>
                <a:rPr lang="en-US" sz="1200" b="1" u="sng" dirty="0">
                  <a:solidFill>
                    <a:srgbClr val="99FF66"/>
                  </a:solidFill>
                  <a:latin typeface="+mj-lt"/>
                  <a:cs typeface="Arial" panose="020B0604020202020204" pitchFamily="34" charset="0"/>
                </a:rPr>
                <a:t>ANGLE BRACKETS</a:t>
              </a:r>
              <a:r>
                <a:rPr lang="en-US" sz="1200" dirty="0">
                  <a:solidFill>
                    <a:schemeClr val="tx1"/>
                  </a:solidFill>
                  <a:latin typeface="+mj-lt"/>
                  <a:cs typeface="Arial" panose="020B0604020202020204" pitchFamily="34" charset="0"/>
                </a:rPr>
                <a:t> rather than Greater Than, Less Than</a:t>
              </a:r>
            </a:p>
            <a:p>
              <a:pPr marL="284162" lvl="1" defTabSz="914400">
                <a:spcBef>
                  <a:spcPts val="600"/>
                </a:spcBef>
                <a:defRPr/>
              </a:pPr>
              <a:r>
                <a:rPr lang="en-US" sz="1200" b="1" dirty="0">
                  <a:solidFill>
                    <a:srgbClr val="99FF66"/>
                  </a:solidFill>
                  <a:latin typeface="+mj-lt"/>
                  <a:cs typeface="Arial" panose="020B0604020202020204" pitchFamily="34" charset="0"/>
                </a:rPr>
                <a:t>/ \  </a:t>
              </a:r>
              <a:r>
                <a:rPr lang="en-US" sz="1200" b="1" u="sng" dirty="0">
                  <a:solidFill>
                    <a:srgbClr val="99FF66"/>
                  </a:solidFill>
                  <a:latin typeface="+mj-lt"/>
                  <a:cs typeface="Arial" panose="020B0604020202020204" pitchFamily="34" charset="0"/>
                </a:rPr>
                <a:t>Forward Slash</a:t>
              </a:r>
              <a:r>
                <a:rPr lang="en-US" sz="1200" dirty="0">
                  <a:solidFill>
                    <a:schemeClr val="tx1"/>
                  </a:solidFill>
                  <a:latin typeface="+mj-lt"/>
                  <a:cs typeface="Arial" panose="020B0604020202020204" pitchFamily="34" charset="0"/>
                </a:rPr>
                <a:t> and </a:t>
              </a:r>
              <a:r>
                <a:rPr lang="en-US" sz="1200" b="1" u="sng" dirty="0">
                  <a:solidFill>
                    <a:srgbClr val="99FF66"/>
                  </a:solidFill>
                  <a:latin typeface="+mj-lt"/>
                  <a:cs typeface="Arial" panose="020B0604020202020204" pitchFamily="34" charset="0"/>
                </a:rPr>
                <a:t>Back Slash</a:t>
              </a:r>
            </a:p>
            <a:p>
              <a:pPr marL="284162" lvl="1" defTabSz="914400">
                <a:spcBef>
                  <a:spcPts val="600"/>
                </a:spcBef>
                <a:defRPr/>
              </a:pPr>
              <a:r>
                <a:rPr lang="en-US" sz="1200" b="1" u="sng" dirty="0">
                  <a:solidFill>
                    <a:srgbClr val="99FF66"/>
                  </a:solidFill>
                  <a:latin typeface="+mj-lt"/>
                  <a:cs typeface="Arial" panose="020B0604020202020204" pitchFamily="34" charset="0"/>
                </a:rPr>
                <a:t>/*  SLASH STAR </a:t>
              </a:r>
              <a:r>
                <a:rPr lang="en-US" sz="1200" dirty="0">
                  <a:solidFill>
                    <a:schemeClr val="tx1"/>
                  </a:solidFill>
                  <a:latin typeface="+mj-lt"/>
                  <a:cs typeface="Arial" panose="020B0604020202020204" pitchFamily="34" charset="0"/>
                </a:rPr>
                <a:t>rather than asterisk</a:t>
              </a:r>
            </a:p>
            <a:p>
              <a:pPr marL="284162" lvl="1" defTabSz="914400">
                <a:spcBef>
                  <a:spcPts val="600"/>
                </a:spcBef>
                <a:defRPr/>
              </a:pPr>
              <a:endParaRPr lang="en-US" sz="1200" dirty="0">
                <a:solidFill>
                  <a:schemeClr val="tx1"/>
                </a:solidFill>
                <a:latin typeface="+mj-lt"/>
                <a:cs typeface="Arial" panose="020B0604020202020204" pitchFamily="34" charset="0"/>
              </a:endParaRPr>
            </a:p>
            <a:p>
              <a:pPr marL="60325" indent="-233363" defTabSz="914400">
                <a:spcBef>
                  <a:spcPts val="600"/>
                </a:spcBef>
                <a:buFont typeface="Wingdings" panose="05000000000000000000" pitchFamily="2" charset="2"/>
                <a:buChar char="Ø"/>
                <a:defRPr/>
              </a:pPr>
              <a:r>
                <a:rPr lang="en-US" sz="1200" dirty="0">
                  <a:solidFill>
                    <a:schemeClr val="tx1"/>
                  </a:solidFill>
                  <a:latin typeface="+mj-lt"/>
                  <a:cs typeface="Arial" panose="020B0604020202020204" pitchFamily="34" charset="0"/>
                </a:rPr>
                <a:t>x</a:t>
              </a:r>
            </a:p>
            <a:p>
              <a:pPr marL="742950" lvl="1" indent="-285750" defTabSz="914400">
                <a:spcBef>
                  <a:spcPts val="600"/>
                </a:spcBef>
                <a:buFont typeface="Wingdings" panose="05000000000000000000" pitchFamily="2" charset="2"/>
                <a:buChar char="Ø"/>
                <a:defRPr/>
              </a:pPr>
              <a:endParaRPr kumimoji="0" lang="en-US" sz="1200" b="0" i="0" u="none" strike="noStrike" kern="1200" cap="none" spc="0" normalizeH="0" baseline="0" noProof="0" dirty="0">
                <a:ln>
                  <a:noFill/>
                </a:ln>
                <a:solidFill>
                  <a:schemeClr val="bg1"/>
                </a:solidFill>
                <a:effectLst/>
                <a:uLnTx/>
                <a:uFillTx/>
                <a:latin typeface="+mj-lt"/>
                <a:cs typeface="Arial" panose="020B0604020202020204" pitchFamily="34" charset="0"/>
              </a:endParaRPr>
            </a:p>
          </p:txBody>
        </p:sp>
        <p:sp>
          <p:nvSpPr>
            <p:cNvPr id="48" name="Freeform: Shape 47">
              <a:extLst>
                <a:ext uri="{FF2B5EF4-FFF2-40B4-BE49-F238E27FC236}">
                  <a16:creationId xmlns:a16="http://schemas.microsoft.com/office/drawing/2014/main" id="{60AAE71A-DD98-EB59-6090-BC2547F2F26F}"/>
                </a:ext>
              </a:extLst>
            </p:cNvPr>
            <p:cNvSpPr/>
            <p:nvPr/>
          </p:nvSpPr>
          <p:spPr>
            <a:xfrm>
              <a:off x="610620" y="2543438"/>
              <a:ext cx="470706" cy="511653"/>
            </a:xfrm>
            <a:custGeom>
              <a:avLst/>
              <a:gdLst>
                <a:gd name="connsiteX0" fmla="*/ 3692592 w 4085690"/>
                <a:gd name="connsiteY0" fmla="*/ 2163333 h 4614988"/>
                <a:gd name="connsiteX1" fmla="*/ 3808287 w 4085690"/>
                <a:gd name="connsiteY1" fmla="*/ 2279030 h 4614988"/>
                <a:gd name="connsiteX2" fmla="*/ 3692592 w 4085690"/>
                <a:gd name="connsiteY2" fmla="*/ 2394725 h 4614988"/>
                <a:gd name="connsiteX3" fmla="*/ 3576895 w 4085690"/>
                <a:gd name="connsiteY3" fmla="*/ 2279030 h 4614988"/>
                <a:gd name="connsiteX4" fmla="*/ 3692592 w 4085690"/>
                <a:gd name="connsiteY4" fmla="*/ 2163333 h 4614988"/>
                <a:gd name="connsiteX5" fmla="*/ 372296 w 4085690"/>
                <a:gd name="connsiteY5" fmla="*/ 2163333 h 4614988"/>
                <a:gd name="connsiteX6" fmla="*/ 487993 w 4085690"/>
                <a:gd name="connsiteY6" fmla="*/ 2279030 h 4614988"/>
                <a:gd name="connsiteX7" fmla="*/ 372296 w 4085690"/>
                <a:gd name="connsiteY7" fmla="*/ 2394725 h 4614988"/>
                <a:gd name="connsiteX8" fmla="*/ 256601 w 4085690"/>
                <a:gd name="connsiteY8" fmla="*/ 2279030 h 4614988"/>
                <a:gd name="connsiteX9" fmla="*/ 372296 w 4085690"/>
                <a:gd name="connsiteY9" fmla="*/ 2163333 h 4614988"/>
                <a:gd name="connsiteX10" fmla="*/ 2157325 w 4085690"/>
                <a:gd name="connsiteY10" fmla="*/ 1527924 h 4614988"/>
                <a:gd name="connsiteX11" fmla="*/ 2520941 w 4085690"/>
                <a:gd name="connsiteY11" fmla="*/ 1570161 h 4614988"/>
                <a:gd name="connsiteX12" fmla="*/ 3373052 w 4085690"/>
                <a:gd name="connsiteY12" fmla="*/ 2482876 h 4614988"/>
                <a:gd name="connsiteX13" fmla="*/ 3418962 w 4085690"/>
                <a:gd name="connsiteY13" fmla="*/ 2780380 h 4614988"/>
                <a:gd name="connsiteX14" fmla="*/ 3286738 w 4085690"/>
                <a:gd name="connsiteY14" fmla="*/ 3386407 h 4614988"/>
                <a:gd name="connsiteX15" fmla="*/ 2923122 w 4085690"/>
                <a:gd name="connsiteY15" fmla="*/ 4473583 h 4614988"/>
                <a:gd name="connsiteX16" fmla="*/ 2921287 w 4085690"/>
                <a:gd name="connsiteY16" fmla="*/ 4614988 h 4614988"/>
                <a:gd name="connsiteX17" fmla="*/ 1854311 w 4085690"/>
                <a:gd name="connsiteY17" fmla="*/ 4614988 h 4614988"/>
                <a:gd name="connsiteX18" fmla="*/ 1747797 w 4085690"/>
                <a:gd name="connsiteY18" fmla="*/ 4480929 h 4614988"/>
                <a:gd name="connsiteX19" fmla="*/ 1323579 w 4085690"/>
                <a:gd name="connsiteY19" fmla="*/ 4284428 h 4614988"/>
                <a:gd name="connsiteX20" fmla="*/ 945271 w 4085690"/>
                <a:gd name="connsiteY20" fmla="*/ 4269736 h 4614988"/>
                <a:gd name="connsiteX21" fmla="*/ 855284 w 4085690"/>
                <a:gd name="connsiteY21" fmla="*/ 4064055 h 4614988"/>
                <a:gd name="connsiteX22" fmla="*/ 888340 w 4085690"/>
                <a:gd name="connsiteY22" fmla="*/ 3966724 h 4614988"/>
                <a:gd name="connsiteX23" fmla="*/ 855284 w 4085690"/>
                <a:gd name="connsiteY23" fmla="*/ 3852864 h 4614988"/>
                <a:gd name="connsiteX24" fmla="*/ 827739 w 4085690"/>
                <a:gd name="connsiteY24" fmla="*/ 3781242 h 4614988"/>
                <a:gd name="connsiteX25" fmla="*/ 903032 w 4085690"/>
                <a:gd name="connsiteY25" fmla="*/ 3711457 h 4614988"/>
                <a:gd name="connsiteX26" fmla="*/ 809374 w 4085690"/>
                <a:gd name="connsiteY26" fmla="*/ 3643509 h 4614988"/>
                <a:gd name="connsiteX27" fmla="*/ 860795 w 4085690"/>
                <a:gd name="connsiteY27" fmla="*/ 3494756 h 4614988"/>
                <a:gd name="connsiteX28" fmla="*/ 802028 w 4085690"/>
                <a:gd name="connsiteY28" fmla="*/ 3435990 h 4614988"/>
                <a:gd name="connsiteX29" fmla="*/ 693677 w 4085690"/>
                <a:gd name="connsiteY29" fmla="*/ 3390080 h 4614988"/>
                <a:gd name="connsiteX30" fmla="*/ 671640 w 4085690"/>
                <a:gd name="connsiteY30" fmla="*/ 3303766 h 4614988"/>
                <a:gd name="connsiteX31" fmla="*/ 959963 w 4085690"/>
                <a:gd name="connsiteY31" fmla="*/ 2850165 h 4614988"/>
                <a:gd name="connsiteX32" fmla="*/ 1128916 w 4085690"/>
                <a:gd name="connsiteY32" fmla="*/ 1941123 h 4614988"/>
                <a:gd name="connsiteX33" fmla="*/ 2157325 w 4085690"/>
                <a:gd name="connsiteY33" fmla="*/ 1527924 h 4614988"/>
                <a:gd name="connsiteX34" fmla="*/ 2032445 w 4085690"/>
                <a:gd name="connsiteY34" fmla="*/ 1092684 h 4614988"/>
                <a:gd name="connsiteX35" fmla="*/ 2148140 w 4085690"/>
                <a:gd name="connsiteY35" fmla="*/ 1208381 h 4614988"/>
                <a:gd name="connsiteX36" fmla="*/ 2032445 w 4085690"/>
                <a:gd name="connsiteY36" fmla="*/ 1324076 h 4614988"/>
                <a:gd name="connsiteX37" fmla="*/ 1916748 w 4085690"/>
                <a:gd name="connsiteY37" fmla="*/ 1208381 h 4614988"/>
                <a:gd name="connsiteX38" fmla="*/ 2032445 w 4085690"/>
                <a:gd name="connsiteY38" fmla="*/ 1092684 h 4614988"/>
                <a:gd name="connsiteX39" fmla="*/ 3687082 w 4085690"/>
                <a:gd name="connsiteY39" fmla="*/ 1070649 h 4614988"/>
                <a:gd name="connsiteX40" fmla="*/ 3688919 w 4085690"/>
                <a:gd name="connsiteY40" fmla="*/ 1070649 h 4614988"/>
                <a:gd name="connsiteX41" fmla="*/ 3962549 w 4085690"/>
                <a:gd name="connsiteY41" fmla="*/ 1182671 h 4614988"/>
                <a:gd name="connsiteX42" fmla="*/ 4085592 w 4085690"/>
                <a:gd name="connsiteY42" fmla="*/ 1452629 h 4614988"/>
                <a:gd name="connsiteX43" fmla="*/ 4015807 w 4085690"/>
                <a:gd name="connsiteY43" fmla="*/ 1687695 h 4614988"/>
                <a:gd name="connsiteX44" fmla="*/ 3819306 w 4085690"/>
                <a:gd name="connsiteY44" fmla="*/ 1834610 h 4614988"/>
                <a:gd name="connsiteX45" fmla="*/ 3806452 w 4085690"/>
                <a:gd name="connsiteY45" fmla="*/ 1843792 h 4614988"/>
                <a:gd name="connsiteX46" fmla="*/ 3806452 w 4085690"/>
                <a:gd name="connsiteY46" fmla="*/ 1931941 h 4614988"/>
                <a:gd name="connsiteX47" fmla="*/ 3780742 w 4085690"/>
                <a:gd name="connsiteY47" fmla="*/ 2007236 h 4614988"/>
                <a:gd name="connsiteX48" fmla="*/ 3602605 w 4085690"/>
                <a:gd name="connsiteY48" fmla="*/ 2007236 h 4614988"/>
                <a:gd name="connsiteX49" fmla="*/ 3576895 w 4085690"/>
                <a:gd name="connsiteY49" fmla="*/ 1931941 h 4614988"/>
                <a:gd name="connsiteX50" fmla="*/ 3576895 w 4085690"/>
                <a:gd name="connsiteY50" fmla="*/ 1843792 h 4614988"/>
                <a:gd name="connsiteX51" fmla="*/ 3624643 w 4085690"/>
                <a:gd name="connsiteY51" fmla="*/ 1702386 h 4614988"/>
                <a:gd name="connsiteX52" fmla="*/ 3744013 w 4085690"/>
                <a:gd name="connsiteY52" fmla="*/ 1614237 h 4614988"/>
                <a:gd name="connsiteX53" fmla="*/ 3824816 w 4085690"/>
                <a:gd name="connsiteY53" fmla="*/ 1551798 h 4614988"/>
                <a:gd name="connsiteX54" fmla="*/ 3852362 w 4085690"/>
                <a:gd name="connsiteY54" fmla="*/ 1454465 h 4614988"/>
                <a:gd name="connsiteX55" fmla="*/ 3800941 w 4085690"/>
                <a:gd name="connsiteY55" fmla="*/ 1342442 h 4614988"/>
                <a:gd name="connsiteX56" fmla="*/ 3687082 w 4085690"/>
                <a:gd name="connsiteY56" fmla="*/ 1296530 h 4614988"/>
                <a:gd name="connsiteX57" fmla="*/ 3600770 w 4085690"/>
                <a:gd name="connsiteY57" fmla="*/ 1322241 h 4614988"/>
                <a:gd name="connsiteX58" fmla="*/ 3540166 w 4085690"/>
                <a:gd name="connsiteY58" fmla="*/ 1390190 h 4614988"/>
                <a:gd name="connsiteX59" fmla="*/ 3444671 w 4085690"/>
                <a:gd name="connsiteY59" fmla="*/ 1454465 h 4614988"/>
                <a:gd name="connsiteX60" fmla="*/ 3341830 w 4085690"/>
                <a:gd name="connsiteY60" fmla="*/ 1404882 h 4614988"/>
                <a:gd name="connsiteX61" fmla="*/ 3334484 w 4085690"/>
                <a:gd name="connsiteY61" fmla="*/ 1291022 h 4614988"/>
                <a:gd name="connsiteX62" fmla="*/ 3477727 w 4085690"/>
                <a:gd name="connsiteY62" fmla="*/ 1129415 h 4614988"/>
                <a:gd name="connsiteX63" fmla="*/ 3687082 w 4085690"/>
                <a:gd name="connsiteY63" fmla="*/ 1070649 h 4614988"/>
                <a:gd name="connsiteX64" fmla="*/ 364950 w 4085690"/>
                <a:gd name="connsiteY64" fmla="*/ 1070649 h 4614988"/>
                <a:gd name="connsiteX65" fmla="*/ 366788 w 4085690"/>
                <a:gd name="connsiteY65" fmla="*/ 1070649 h 4614988"/>
                <a:gd name="connsiteX66" fmla="*/ 640417 w 4085690"/>
                <a:gd name="connsiteY66" fmla="*/ 1182671 h 4614988"/>
                <a:gd name="connsiteX67" fmla="*/ 763460 w 4085690"/>
                <a:gd name="connsiteY67" fmla="*/ 1452629 h 4614988"/>
                <a:gd name="connsiteX68" fmla="*/ 693675 w 4085690"/>
                <a:gd name="connsiteY68" fmla="*/ 1687695 h 4614988"/>
                <a:gd name="connsiteX69" fmla="*/ 497174 w 4085690"/>
                <a:gd name="connsiteY69" fmla="*/ 1834610 h 4614988"/>
                <a:gd name="connsiteX70" fmla="*/ 484320 w 4085690"/>
                <a:gd name="connsiteY70" fmla="*/ 1843792 h 4614988"/>
                <a:gd name="connsiteX71" fmla="*/ 484320 w 4085690"/>
                <a:gd name="connsiteY71" fmla="*/ 1931941 h 4614988"/>
                <a:gd name="connsiteX72" fmla="*/ 458610 w 4085690"/>
                <a:gd name="connsiteY72" fmla="*/ 2007236 h 4614988"/>
                <a:gd name="connsiteX73" fmla="*/ 280474 w 4085690"/>
                <a:gd name="connsiteY73" fmla="*/ 2007236 h 4614988"/>
                <a:gd name="connsiteX74" fmla="*/ 254763 w 4085690"/>
                <a:gd name="connsiteY74" fmla="*/ 1931941 h 4614988"/>
                <a:gd name="connsiteX75" fmla="*/ 254763 w 4085690"/>
                <a:gd name="connsiteY75" fmla="*/ 1843792 h 4614988"/>
                <a:gd name="connsiteX76" fmla="*/ 302511 w 4085690"/>
                <a:gd name="connsiteY76" fmla="*/ 1702386 h 4614988"/>
                <a:gd name="connsiteX77" fmla="*/ 421881 w 4085690"/>
                <a:gd name="connsiteY77" fmla="*/ 1614237 h 4614988"/>
                <a:gd name="connsiteX78" fmla="*/ 502685 w 4085690"/>
                <a:gd name="connsiteY78" fmla="*/ 1551798 h 4614988"/>
                <a:gd name="connsiteX79" fmla="*/ 530230 w 4085690"/>
                <a:gd name="connsiteY79" fmla="*/ 1454465 h 4614988"/>
                <a:gd name="connsiteX80" fmla="*/ 478810 w 4085690"/>
                <a:gd name="connsiteY80" fmla="*/ 1342442 h 4614988"/>
                <a:gd name="connsiteX81" fmla="*/ 364950 w 4085690"/>
                <a:gd name="connsiteY81" fmla="*/ 1296530 h 4614988"/>
                <a:gd name="connsiteX82" fmla="*/ 278638 w 4085690"/>
                <a:gd name="connsiteY82" fmla="*/ 1322241 h 4614988"/>
                <a:gd name="connsiteX83" fmla="*/ 218035 w 4085690"/>
                <a:gd name="connsiteY83" fmla="*/ 1390190 h 4614988"/>
                <a:gd name="connsiteX84" fmla="*/ 122539 w 4085690"/>
                <a:gd name="connsiteY84" fmla="*/ 1454465 h 4614988"/>
                <a:gd name="connsiteX85" fmla="*/ 19698 w 4085690"/>
                <a:gd name="connsiteY85" fmla="*/ 1404882 h 4614988"/>
                <a:gd name="connsiteX86" fmla="*/ 12353 w 4085690"/>
                <a:gd name="connsiteY86" fmla="*/ 1291022 h 4614988"/>
                <a:gd name="connsiteX87" fmla="*/ 155595 w 4085690"/>
                <a:gd name="connsiteY87" fmla="*/ 1129415 h 4614988"/>
                <a:gd name="connsiteX88" fmla="*/ 364950 w 4085690"/>
                <a:gd name="connsiteY88" fmla="*/ 1070649 h 4614988"/>
                <a:gd name="connsiteX89" fmla="*/ 2026935 w 4085690"/>
                <a:gd name="connsiteY89" fmla="*/ 0 h 4614988"/>
                <a:gd name="connsiteX90" fmla="*/ 2028772 w 4085690"/>
                <a:gd name="connsiteY90" fmla="*/ 0 h 4614988"/>
                <a:gd name="connsiteX91" fmla="*/ 2302402 w 4085690"/>
                <a:gd name="connsiteY91" fmla="*/ 112022 h 4614988"/>
                <a:gd name="connsiteX92" fmla="*/ 2425445 w 4085690"/>
                <a:gd name="connsiteY92" fmla="*/ 381981 h 4614988"/>
                <a:gd name="connsiteX93" fmla="*/ 2355660 w 4085690"/>
                <a:gd name="connsiteY93" fmla="*/ 617046 h 4614988"/>
                <a:gd name="connsiteX94" fmla="*/ 2159159 w 4085690"/>
                <a:gd name="connsiteY94" fmla="*/ 763961 h 4614988"/>
                <a:gd name="connsiteX95" fmla="*/ 2146305 w 4085690"/>
                <a:gd name="connsiteY95" fmla="*/ 773142 h 4614988"/>
                <a:gd name="connsiteX96" fmla="*/ 2146305 w 4085690"/>
                <a:gd name="connsiteY96" fmla="*/ 861292 h 4614988"/>
                <a:gd name="connsiteX97" fmla="*/ 2120595 w 4085690"/>
                <a:gd name="connsiteY97" fmla="*/ 936587 h 4614988"/>
                <a:gd name="connsiteX98" fmla="*/ 1942458 w 4085690"/>
                <a:gd name="connsiteY98" fmla="*/ 936587 h 4614988"/>
                <a:gd name="connsiteX99" fmla="*/ 1916748 w 4085690"/>
                <a:gd name="connsiteY99" fmla="*/ 861292 h 4614988"/>
                <a:gd name="connsiteX100" fmla="*/ 1916748 w 4085690"/>
                <a:gd name="connsiteY100" fmla="*/ 773142 h 4614988"/>
                <a:gd name="connsiteX101" fmla="*/ 1964496 w 4085690"/>
                <a:gd name="connsiteY101" fmla="*/ 631737 h 4614988"/>
                <a:gd name="connsiteX102" fmla="*/ 2083866 w 4085690"/>
                <a:gd name="connsiteY102" fmla="*/ 543588 h 4614988"/>
                <a:gd name="connsiteX103" fmla="*/ 2164669 w 4085690"/>
                <a:gd name="connsiteY103" fmla="*/ 481149 h 4614988"/>
                <a:gd name="connsiteX104" fmla="*/ 2192215 w 4085690"/>
                <a:gd name="connsiteY104" fmla="*/ 383816 h 4614988"/>
                <a:gd name="connsiteX105" fmla="*/ 2140795 w 4085690"/>
                <a:gd name="connsiteY105" fmla="*/ 271794 h 4614988"/>
                <a:gd name="connsiteX106" fmla="*/ 2026935 w 4085690"/>
                <a:gd name="connsiteY106" fmla="*/ 225882 h 4614988"/>
                <a:gd name="connsiteX107" fmla="*/ 1940623 w 4085690"/>
                <a:gd name="connsiteY107" fmla="*/ 251592 h 4614988"/>
                <a:gd name="connsiteX108" fmla="*/ 1880019 w 4085690"/>
                <a:gd name="connsiteY108" fmla="*/ 319541 h 4614988"/>
                <a:gd name="connsiteX109" fmla="*/ 1784524 w 4085690"/>
                <a:gd name="connsiteY109" fmla="*/ 383816 h 4614988"/>
                <a:gd name="connsiteX110" fmla="*/ 1681683 w 4085690"/>
                <a:gd name="connsiteY110" fmla="*/ 334233 h 4614988"/>
                <a:gd name="connsiteX111" fmla="*/ 1674337 w 4085690"/>
                <a:gd name="connsiteY111" fmla="*/ 220373 h 4614988"/>
                <a:gd name="connsiteX112" fmla="*/ 1817580 w 4085690"/>
                <a:gd name="connsiteY112" fmla="*/ 58766 h 4614988"/>
                <a:gd name="connsiteX113" fmla="*/ 2026935 w 4085690"/>
                <a:gd name="connsiteY113" fmla="*/ 0 h 46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085690" h="4614988">
                  <a:moveTo>
                    <a:pt x="3692592" y="2163333"/>
                  </a:moveTo>
                  <a:cubicBezTo>
                    <a:pt x="3756867" y="2163333"/>
                    <a:pt x="3808287" y="2214753"/>
                    <a:pt x="3808287" y="2279030"/>
                  </a:cubicBezTo>
                  <a:cubicBezTo>
                    <a:pt x="3808287" y="2343305"/>
                    <a:pt x="3756867" y="2394725"/>
                    <a:pt x="3692592" y="2394725"/>
                  </a:cubicBezTo>
                  <a:cubicBezTo>
                    <a:pt x="3628316" y="2394725"/>
                    <a:pt x="3576895" y="2343305"/>
                    <a:pt x="3576895" y="2279030"/>
                  </a:cubicBezTo>
                  <a:cubicBezTo>
                    <a:pt x="3576895" y="2214753"/>
                    <a:pt x="3628316" y="2163333"/>
                    <a:pt x="3692592" y="2163333"/>
                  </a:cubicBezTo>
                  <a:close/>
                  <a:moveTo>
                    <a:pt x="372296" y="2163333"/>
                  </a:moveTo>
                  <a:cubicBezTo>
                    <a:pt x="436573" y="2163333"/>
                    <a:pt x="487993" y="2214753"/>
                    <a:pt x="487993" y="2279030"/>
                  </a:cubicBezTo>
                  <a:cubicBezTo>
                    <a:pt x="487993" y="2343305"/>
                    <a:pt x="436573" y="2394725"/>
                    <a:pt x="372296" y="2394725"/>
                  </a:cubicBezTo>
                  <a:cubicBezTo>
                    <a:pt x="308021" y="2394725"/>
                    <a:pt x="256601" y="2343305"/>
                    <a:pt x="256601" y="2279030"/>
                  </a:cubicBezTo>
                  <a:cubicBezTo>
                    <a:pt x="256601" y="2214753"/>
                    <a:pt x="308021" y="2163333"/>
                    <a:pt x="372296" y="2163333"/>
                  </a:cubicBezTo>
                  <a:close/>
                  <a:moveTo>
                    <a:pt x="2157325" y="1527924"/>
                  </a:moveTo>
                  <a:cubicBezTo>
                    <a:pt x="2285876" y="1527924"/>
                    <a:pt x="2408917" y="1542616"/>
                    <a:pt x="2520941" y="1570161"/>
                  </a:cubicBezTo>
                  <a:cubicBezTo>
                    <a:pt x="2994744" y="1649128"/>
                    <a:pt x="3266538" y="2069675"/>
                    <a:pt x="3373052" y="2482876"/>
                  </a:cubicBezTo>
                  <a:cubicBezTo>
                    <a:pt x="3402435" y="2589390"/>
                    <a:pt x="3415289" y="2690393"/>
                    <a:pt x="3418962" y="2780380"/>
                  </a:cubicBezTo>
                  <a:cubicBezTo>
                    <a:pt x="3442837" y="3175215"/>
                    <a:pt x="3286738" y="3386407"/>
                    <a:pt x="3286738" y="3386407"/>
                  </a:cubicBezTo>
                  <a:cubicBezTo>
                    <a:pt x="3101258" y="3733494"/>
                    <a:pt x="2818445" y="4032836"/>
                    <a:pt x="2923122" y="4473583"/>
                  </a:cubicBezTo>
                  <a:cubicBezTo>
                    <a:pt x="2930468" y="4502966"/>
                    <a:pt x="2921287" y="4614988"/>
                    <a:pt x="2921287" y="4614988"/>
                  </a:cubicBezTo>
                  <a:lnTo>
                    <a:pt x="1854311" y="4614988"/>
                  </a:lnTo>
                  <a:cubicBezTo>
                    <a:pt x="1810236" y="4572751"/>
                    <a:pt x="1753307" y="4490110"/>
                    <a:pt x="1747797" y="4480929"/>
                  </a:cubicBezTo>
                  <a:cubicBezTo>
                    <a:pt x="1633937" y="4326667"/>
                    <a:pt x="1536607" y="4277082"/>
                    <a:pt x="1323579" y="4284428"/>
                  </a:cubicBezTo>
                  <a:cubicBezTo>
                    <a:pt x="1206046" y="4288101"/>
                    <a:pt x="1055458" y="4328503"/>
                    <a:pt x="945271" y="4269736"/>
                  </a:cubicBezTo>
                  <a:cubicBezTo>
                    <a:pt x="879159" y="4234845"/>
                    <a:pt x="840593" y="4133839"/>
                    <a:pt x="855284" y="4064055"/>
                  </a:cubicBezTo>
                  <a:cubicBezTo>
                    <a:pt x="860795" y="4030998"/>
                    <a:pt x="879159" y="3999780"/>
                    <a:pt x="888340" y="3966724"/>
                  </a:cubicBezTo>
                  <a:cubicBezTo>
                    <a:pt x="901197" y="3924485"/>
                    <a:pt x="895686" y="3874902"/>
                    <a:pt x="855284" y="3852864"/>
                  </a:cubicBezTo>
                  <a:cubicBezTo>
                    <a:pt x="836920" y="3843681"/>
                    <a:pt x="820393" y="3817971"/>
                    <a:pt x="827739" y="3781242"/>
                  </a:cubicBezTo>
                  <a:cubicBezTo>
                    <a:pt x="831412" y="3761042"/>
                    <a:pt x="903032" y="3711457"/>
                    <a:pt x="903032" y="3711457"/>
                  </a:cubicBezTo>
                  <a:cubicBezTo>
                    <a:pt x="903032" y="3711457"/>
                    <a:pt x="818555" y="3683911"/>
                    <a:pt x="809374" y="3643509"/>
                  </a:cubicBezTo>
                  <a:cubicBezTo>
                    <a:pt x="796518" y="3584743"/>
                    <a:pt x="873649" y="3548014"/>
                    <a:pt x="860795" y="3494756"/>
                  </a:cubicBezTo>
                  <a:cubicBezTo>
                    <a:pt x="853449" y="3476392"/>
                    <a:pt x="842430" y="3456192"/>
                    <a:pt x="802028" y="3435990"/>
                  </a:cubicBezTo>
                  <a:cubicBezTo>
                    <a:pt x="708369" y="3406607"/>
                    <a:pt x="693677" y="3390080"/>
                    <a:pt x="693677" y="3390080"/>
                  </a:cubicBezTo>
                  <a:cubicBezTo>
                    <a:pt x="675313" y="3368043"/>
                    <a:pt x="666131" y="3333149"/>
                    <a:pt x="671640" y="3303766"/>
                  </a:cubicBezTo>
                  <a:cubicBezTo>
                    <a:pt x="680823" y="3263364"/>
                    <a:pt x="956290" y="2890567"/>
                    <a:pt x="959963" y="2850165"/>
                  </a:cubicBezTo>
                  <a:cubicBezTo>
                    <a:pt x="961798" y="2831801"/>
                    <a:pt x="805701" y="2319431"/>
                    <a:pt x="1128916" y="1941123"/>
                  </a:cubicBezTo>
                  <a:cubicBezTo>
                    <a:pt x="1352962" y="1643619"/>
                    <a:pt x="1773507" y="1526087"/>
                    <a:pt x="2157325" y="1527924"/>
                  </a:cubicBezTo>
                  <a:close/>
                  <a:moveTo>
                    <a:pt x="2032445" y="1092684"/>
                  </a:moveTo>
                  <a:cubicBezTo>
                    <a:pt x="2096720" y="1092684"/>
                    <a:pt x="2148140" y="1144104"/>
                    <a:pt x="2148140" y="1208381"/>
                  </a:cubicBezTo>
                  <a:cubicBezTo>
                    <a:pt x="2148140" y="1272656"/>
                    <a:pt x="2096720" y="1324076"/>
                    <a:pt x="2032445" y="1324076"/>
                  </a:cubicBezTo>
                  <a:cubicBezTo>
                    <a:pt x="1968169" y="1324076"/>
                    <a:pt x="1916748" y="1272656"/>
                    <a:pt x="1916748" y="1208381"/>
                  </a:cubicBezTo>
                  <a:cubicBezTo>
                    <a:pt x="1916748" y="1145942"/>
                    <a:pt x="1968169" y="1092684"/>
                    <a:pt x="2032445" y="1092684"/>
                  </a:cubicBezTo>
                  <a:close/>
                  <a:moveTo>
                    <a:pt x="3687082" y="1070649"/>
                  </a:moveTo>
                  <a:lnTo>
                    <a:pt x="3688919" y="1070649"/>
                  </a:lnTo>
                  <a:cubicBezTo>
                    <a:pt x="3789923" y="1070649"/>
                    <a:pt x="3889091" y="1111050"/>
                    <a:pt x="3962549" y="1182671"/>
                  </a:cubicBezTo>
                  <a:cubicBezTo>
                    <a:pt x="4039679" y="1254293"/>
                    <a:pt x="4081919" y="1349788"/>
                    <a:pt x="4085592" y="1452629"/>
                  </a:cubicBezTo>
                  <a:cubicBezTo>
                    <a:pt x="4087427" y="1537106"/>
                    <a:pt x="4063554" y="1619745"/>
                    <a:pt x="4015807" y="1687695"/>
                  </a:cubicBezTo>
                  <a:cubicBezTo>
                    <a:pt x="3968059" y="1757480"/>
                    <a:pt x="3898274" y="1808900"/>
                    <a:pt x="3819306" y="1834610"/>
                  </a:cubicBezTo>
                  <a:cubicBezTo>
                    <a:pt x="3819306" y="1834610"/>
                    <a:pt x="3806452" y="1838283"/>
                    <a:pt x="3806452" y="1843792"/>
                  </a:cubicBezTo>
                  <a:lnTo>
                    <a:pt x="3806452" y="1931941"/>
                  </a:lnTo>
                  <a:cubicBezTo>
                    <a:pt x="3806452" y="1959489"/>
                    <a:pt x="3799106" y="1985199"/>
                    <a:pt x="3780742" y="2007236"/>
                  </a:cubicBezTo>
                  <a:cubicBezTo>
                    <a:pt x="3734829" y="2062330"/>
                    <a:pt x="3650353" y="2062330"/>
                    <a:pt x="3602605" y="2007236"/>
                  </a:cubicBezTo>
                  <a:cubicBezTo>
                    <a:pt x="3584241" y="1985199"/>
                    <a:pt x="3576895" y="1959489"/>
                    <a:pt x="3576895" y="1931941"/>
                  </a:cubicBezTo>
                  <a:lnTo>
                    <a:pt x="3576895" y="1843792"/>
                  </a:lnTo>
                  <a:cubicBezTo>
                    <a:pt x="3576895" y="1794208"/>
                    <a:pt x="3595260" y="1744623"/>
                    <a:pt x="3624643" y="1702386"/>
                  </a:cubicBezTo>
                  <a:cubicBezTo>
                    <a:pt x="3654026" y="1660147"/>
                    <a:pt x="3696265" y="1630764"/>
                    <a:pt x="3744013" y="1614237"/>
                  </a:cubicBezTo>
                  <a:cubicBezTo>
                    <a:pt x="3777069" y="1601381"/>
                    <a:pt x="3806452" y="1583016"/>
                    <a:pt x="3824816" y="1551798"/>
                  </a:cubicBezTo>
                  <a:cubicBezTo>
                    <a:pt x="3845016" y="1524250"/>
                    <a:pt x="3854199" y="1487521"/>
                    <a:pt x="3852362" y="1454465"/>
                  </a:cubicBezTo>
                  <a:cubicBezTo>
                    <a:pt x="3850527" y="1412227"/>
                    <a:pt x="3832162" y="1371826"/>
                    <a:pt x="3800941" y="1342442"/>
                  </a:cubicBezTo>
                  <a:cubicBezTo>
                    <a:pt x="3771559" y="1313059"/>
                    <a:pt x="3729321" y="1296530"/>
                    <a:pt x="3687082" y="1296530"/>
                  </a:cubicBezTo>
                  <a:cubicBezTo>
                    <a:pt x="3657699" y="1296530"/>
                    <a:pt x="3626480" y="1303876"/>
                    <a:pt x="3600770" y="1322241"/>
                  </a:cubicBezTo>
                  <a:cubicBezTo>
                    <a:pt x="3575060" y="1338770"/>
                    <a:pt x="3554858" y="1362642"/>
                    <a:pt x="3540166" y="1390190"/>
                  </a:cubicBezTo>
                  <a:cubicBezTo>
                    <a:pt x="3521802" y="1428754"/>
                    <a:pt x="3486910" y="1452629"/>
                    <a:pt x="3444671" y="1454465"/>
                  </a:cubicBezTo>
                  <a:cubicBezTo>
                    <a:pt x="3404269" y="1458138"/>
                    <a:pt x="3365705" y="1437938"/>
                    <a:pt x="3341830" y="1404882"/>
                  </a:cubicBezTo>
                  <a:cubicBezTo>
                    <a:pt x="3317957" y="1371826"/>
                    <a:pt x="3316120" y="1327751"/>
                    <a:pt x="3334484" y="1291022"/>
                  </a:cubicBezTo>
                  <a:cubicBezTo>
                    <a:pt x="3365705" y="1224910"/>
                    <a:pt x="3415288" y="1169817"/>
                    <a:pt x="3477727" y="1129415"/>
                  </a:cubicBezTo>
                  <a:cubicBezTo>
                    <a:pt x="3542004" y="1090848"/>
                    <a:pt x="3613624" y="1070649"/>
                    <a:pt x="3687082" y="1070649"/>
                  </a:cubicBezTo>
                  <a:close/>
                  <a:moveTo>
                    <a:pt x="364950" y="1070649"/>
                  </a:moveTo>
                  <a:lnTo>
                    <a:pt x="366788" y="1070649"/>
                  </a:lnTo>
                  <a:cubicBezTo>
                    <a:pt x="467791" y="1070649"/>
                    <a:pt x="566959" y="1111050"/>
                    <a:pt x="640417" y="1182671"/>
                  </a:cubicBezTo>
                  <a:cubicBezTo>
                    <a:pt x="717548" y="1254293"/>
                    <a:pt x="759788" y="1349788"/>
                    <a:pt x="763460" y="1452629"/>
                  </a:cubicBezTo>
                  <a:cubicBezTo>
                    <a:pt x="765296" y="1537106"/>
                    <a:pt x="741423" y="1619745"/>
                    <a:pt x="693675" y="1687695"/>
                  </a:cubicBezTo>
                  <a:cubicBezTo>
                    <a:pt x="645927" y="1757480"/>
                    <a:pt x="576142" y="1808900"/>
                    <a:pt x="497174" y="1834610"/>
                  </a:cubicBezTo>
                  <a:cubicBezTo>
                    <a:pt x="497174" y="1834610"/>
                    <a:pt x="484320" y="1838283"/>
                    <a:pt x="484320" y="1843792"/>
                  </a:cubicBezTo>
                  <a:lnTo>
                    <a:pt x="484320" y="1931941"/>
                  </a:lnTo>
                  <a:cubicBezTo>
                    <a:pt x="484320" y="1959489"/>
                    <a:pt x="476974" y="1985199"/>
                    <a:pt x="458610" y="2007236"/>
                  </a:cubicBezTo>
                  <a:cubicBezTo>
                    <a:pt x="412698" y="2062330"/>
                    <a:pt x="328221" y="2062330"/>
                    <a:pt x="280474" y="2007236"/>
                  </a:cubicBezTo>
                  <a:cubicBezTo>
                    <a:pt x="262109" y="1985199"/>
                    <a:pt x="254763" y="1959489"/>
                    <a:pt x="254763" y="1931941"/>
                  </a:cubicBezTo>
                  <a:lnTo>
                    <a:pt x="254763" y="1843792"/>
                  </a:lnTo>
                  <a:cubicBezTo>
                    <a:pt x="254763" y="1794208"/>
                    <a:pt x="273128" y="1744623"/>
                    <a:pt x="302511" y="1702386"/>
                  </a:cubicBezTo>
                  <a:cubicBezTo>
                    <a:pt x="331894" y="1660147"/>
                    <a:pt x="374133" y="1630764"/>
                    <a:pt x="421881" y="1614237"/>
                  </a:cubicBezTo>
                  <a:cubicBezTo>
                    <a:pt x="454937" y="1601381"/>
                    <a:pt x="484320" y="1583016"/>
                    <a:pt x="502685" y="1551798"/>
                  </a:cubicBezTo>
                  <a:cubicBezTo>
                    <a:pt x="522885" y="1524250"/>
                    <a:pt x="532068" y="1487521"/>
                    <a:pt x="530230" y="1454465"/>
                  </a:cubicBezTo>
                  <a:cubicBezTo>
                    <a:pt x="528395" y="1412227"/>
                    <a:pt x="510030" y="1371826"/>
                    <a:pt x="478810" y="1342442"/>
                  </a:cubicBezTo>
                  <a:cubicBezTo>
                    <a:pt x="449427" y="1313059"/>
                    <a:pt x="407189" y="1296530"/>
                    <a:pt x="364950" y="1296530"/>
                  </a:cubicBezTo>
                  <a:cubicBezTo>
                    <a:pt x="335567" y="1296530"/>
                    <a:pt x="304348" y="1303876"/>
                    <a:pt x="278638" y="1322241"/>
                  </a:cubicBezTo>
                  <a:cubicBezTo>
                    <a:pt x="252928" y="1338770"/>
                    <a:pt x="232726" y="1362642"/>
                    <a:pt x="218035" y="1390190"/>
                  </a:cubicBezTo>
                  <a:cubicBezTo>
                    <a:pt x="199670" y="1428754"/>
                    <a:pt x="164779" y="1452629"/>
                    <a:pt x="122539" y="1454465"/>
                  </a:cubicBezTo>
                  <a:cubicBezTo>
                    <a:pt x="82138" y="1458138"/>
                    <a:pt x="43573" y="1437938"/>
                    <a:pt x="19698" y="1404882"/>
                  </a:cubicBezTo>
                  <a:cubicBezTo>
                    <a:pt x="-4174" y="1371826"/>
                    <a:pt x="-6012" y="1327751"/>
                    <a:pt x="12353" y="1291022"/>
                  </a:cubicBezTo>
                  <a:cubicBezTo>
                    <a:pt x="43573" y="1224910"/>
                    <a:pt x="93156" y="1169817"/>
                    <a:pt x="155595" y="1129415"/>
                  </a:cubicBezTo>
                  <a:cubicBezTo>
                    <a:pt x="219872" y="1090848"/>
                    <a:pt x="291492" y="1070649"/>
                    <a:pt x="364950" y="1070649"/>
                  </a:cubicBezTo>
                  <a:close/>
                  <a:moveTo>
                    <a:pt x="2026935" y="0"/>
                  </a:moveTo>
                  <a:lnTo>
                    <a:pt x="2028772" y="0"/>
                  </a:lnTo>
                  <a:cubicBezTo>
                    <a:pt x="2129776" y="0"/>
                    <a:pt x="2228944" y="40402"/>
                    <a:pt x="2302402" y="112022"/>
                  </a:cubicBezTo>
                  <a:cubicBezTo>
                    <a:pt x="2379533" y="183644"/>
                    <a:pt x="2421772" y="279140"/>
                    <a:pt x="2425445" y="381981"/>
                  </a:cubicBezTo>
                  <a:cubicBezTo>
                    <a:pt x="2427280" y="466457"/>
                    <a:pt x="2403407" y="549096"/>
                    <a:pt x="2355660" y="617046"/>
                  </a:cubicBezTo>
                  <a:cubicBezTo>
                    <a:pt x="2307912" y="686831"/>
                    <a:pt x="2238127" y="738251"/>
                    <a:pt x="2159159" y="763961"/>
                  </a:cubicBezTo>
                  <a:cubicBezTo>
                    <a:pt x="2159159" y="763961"/>
                    <a:pt x="2146305" y="767634"/>
                    <a:pt x="2146305" y="773142"/>
                  </a:cubicBezTo>
                  <a:lnTo>
                    <a:pt x="2146305" y="861292"/>
                  </a:lnTo>
                  <a:cubicBezTo>
                    <a:pt x="2146305" y="888839"/>
                    <a:pt x="2138959" y="914550"/>
                    <a:pt x="2120595" y="936587"/>
                  </a:cubicBezTo>
                  <a:cubicBezTo>
                    <a:pt x="2074683" y="991680"/>
                    <a:pt x="1990206" y="991680"/>
                    <a:pt x="1942458" y="936587"/>
                  </a:cubicBezTo>
                  <a:cubicBezTo>
                    <a:pt x="1924094" y="914550"/>
                    <a:pt x="1916748" y="888839"/>
                    <a:pt x="1916748" y="861292"/>
                  </a:cubicBezTo>
                  <a:lnTo>
                    <a:pt x="1916748" y="773142"/>
                  </a:lnTo>
                  <a:cubicBezTo>
                    <a:pt x="1916748" y="723559"/>
                    <a:pt x="1935113" y="673975"/>
                    <a:pt x="1964496" y="631737"/>
                  </a:cubicBezTo>
                  <a:cubicBezTo>
                    <a:pt x="1993879" y="589498"/>
                    <a:pt x="2036118" y="560115"/>
                    <a:pt x="2083866" y="543588"/>
                  </a:cubicBezTo>
                  <a:cubicBezTo>
                    <a:pt x="2116922" y="530732"/>
                    <a:pt x="2146305" y="512367"/>
                    <a:pt x="2164669" y="481149"/>
                  </a:cubicBezTo>
                  <a:cubicBezTo>
                    <a:pt x="2184869" y="453601"/>
                    <a:pt x="2194053" y="416872"/>
                    <a:pt x="2192215" y="383816"/>
                  </a:cubicBezTo>
                  <a:cubicBezTo>
                    <a:pt x="2190379" y="341579"/>
                    <a:pt x="2172015" y="301177"/>
                    <a:pt x="2140795" y="271794"/>
                  </a:cubicBezTo>
                  <a:cubicBezTo>
                    <a:pt x="2111411" y="242411"/>
                    <a:pt x="2069174" y="225882"/>
                    <a:pt x="2026935" y="225882"/>
                  </a:cubicBezTo>
                  <a:cubicBezTo>
                    <a:pt x="1997552" y="225882"/>
                    <a:pt x="1966333" y="233228"/>
                    <a:pt x="1940623" y="251592"/>
                  </a:cubicBezTo>
                  <a:cubicBezTo>
                    <a:pt x="1914913" y="268121"/>
                    <a:pt x="1894711" y="291994"/>
                    <a:pt x="1880019" y="319541"/>
                  </a:cubicBezTo>
                  <a:cubicBezTo>
                    <a:pt x="1861655" y="358106"/>
                    <a:pt x="1826763" y="381981"/>
                    <a:pt x="1784524" y="383816"/>
                  </a:cubicBezTo>
                  <a:cubicBezTo>
                    <a:pt x="1744122" y="387489"/>
                    <a:pt x="1705558" y="367289"/>
                    <a:pt x="1681683" y="334233"/>
                  </a:cubicBezTo>
                  <a:cubicBezTo>
                    <a:pt x="1657810" y="301177"/>
                    <a:pt x="1655973" y="257102"/>
                    <a:pt x="1674337" y="220373"/>
                  </a:cubicBezTo>
                  <a:cubicBezTo>
                    <a:pt x="1705558" y="154261"/>
                    <a:pt x="1755141" y="99168"/>
                    <a:pt x="1817580" y="58766"/>
                  </a:cubicBezTo>
                  <a:cubicBezTo>
                    <a:pt x="1880019" y="20200"/>
                    <a:pt x="1951642" y="0"/>
                    <a:pt x="2026935" y="0"/>
                  </a:cubicBezTo>
                  <a:close/>
                </a:path>
              </a:pathLst>
            </a:custGeom>
            <a:solidFill>
              <a:schemeClr val="accent1"/>
            </a:solidFill>
            <a:ln w="9525" cap="flat">
              <a:noFill/>
              <a:prstDash val="solid"/>
              <a:miter/>
            </a:ln>
          </p:spPr>
          <p:txBody>
            <a:bodyPr wrap="square" rtlCol="0" anchor="ctr">
              <a:noAutofit/>
            </a:bodyPr>
            <a:lstStyle/>
            <a:p>
              <a:endParaRPr lang="en-US" dirty="0">
                <a:solidFill>
                  <a:schemeClr val="bg1"/>
                </a:solidFill>
              </a:endParaRPr>
            </a:p>
          </p:txBody>
        </p:sp>
      </p:grpSp>
      <p:sp>
        <p:nvSpPr>
          <p:cNvPr id="31" name="Rectangle: Top Corners Rounded 30">
            <a:extLst>
              <a:ext uri="{FF2B5EF4-FFF2-40B4-BE49-F238E27FC236}">
                <a16:creationId xmlns:a16="http://schemas.microsoft.com/office/drawing/2014/main" id="{FE59029B-65E8-B7C6-C32A-3FB34F319AEB}"/>
              </a:ext>
            </a:extLst>
          </p:cNvPr>
          <p:cNvSpPr/>
          <p:nvPr/>
        </p:nvSpPr>
        <p:spPr>
          <a:xfrm>
            <a:off x="517803" y="2230102"/>
            <a:ext cx="11156394" cy="743632"/>
          </a:xfrm>
          <a:prstGeom prst="round2SameRect">
            <a:avLst>
              <a:gd name="adj1" fmla="val 27293"/>
              <a:gd name="adj2" fmla="val 0"/>
            </a:avLst>
          </a:prstGeom>
          <a:noFill/>
          <a:ln w="1905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A42813A-F774-13E3-BE7D-B6B13E0DABCF}"/>
              </a:ext>
            </a:extLst>
          </p:cNvPr>
          <p:cNvSpPr>
            <a:spLocks noChangeAspect="1"/>
          </p:cNvSpPr>
          <p:nvPr/>
        </p:nvSpPr>
        <p:spPr>
          <a:xfrm>
            <a:off x="470828" y="490681"/>
            <a:ext cx="475488" cy="475488"/>
          </a:xfrm>
          <a:prstGeom prst="ellipse">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dirty="0">
                <a:latin typeface="David" panose="020E0502060401010101" pitchFamily="34" charset="-79"/>
                <a:cs typeface="David" panose="020E0502060401010101" pitchFamily="34" charset="-79"/>
              </a:rPr>
              <a:t>02</a:t>
            </a:r>
          </a:p>
        </p:txBody>
      </p:sp>
      <p:grpSp>
        <p:nvGrpSpPr>
          <p:cNvPr id="10" name="Group 9">
            <a:extLst>
              <a:ext uri="{FF2B5EF4-FFF2-40B4-BE49-F238E27FC236}">
                <a16:creationId xmlns:a16="http://schemas.microsoft.com/office/drawing/2014/main" id="{F973942E-2F36-7ED4-3776-5E323770400F}"/>
              </a:ext>
            </a:extLst>
          </p:cNvPr>
          <p:cNvGrpSpPr/>
          <p:nvPr/>
        </p:nvGrpSpPr>
        <p:grpSpPr>
          <a:xfrm>
            <a:off x="156719" y="168381"/>
            <a:ext cx="1273141" cy="1908661"/>
            <a:chOff x="156719" y="168381"/>
            <a:chExt cx="1273141" cy="1908661"/>
          </a:xfrm>
        </p:grpSpPr>
        <p:sp>
          <p:nvSpPr>
            <p:cNvPr id="11" name="Freeform: Shape 10">
              <a:extLst>
                <a:ext uri="{FF2B5EF4-FFF2-40B4-BE49-F238E27FC236}">
                  <a16:creationId xmlns:a16="http://schemas.microsoft.com/office/drawing/2014/main" id="{16975936-4B32-E1CD-28AE-130415656CC4}"/>
                </a:ext>
              </a:extLst>
            </p:cNvPr>
            <p:cNvSpPr/>
            <p:nvPr/>
          </p:nvSpPr>
          <p:spPr>
            <a:xfrm>
              <a:off x="156719" y="168381"/>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2540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Star: 4 Points 11">
              <a:extLst>
                <a:ext uri="{FF2B5EF4-FFF2-40B4-BE49-F238E27FC236}">
                  <a16:creationId xmlns:a16="http://schemas.microsoft.com/office/drawing/2014/main" id="{13E7F195-1AED-1DA3-6D81-1447BB75F5C8}"/>
                </a:ext>
              </a:extLst>
            </p:cNvPr>
            <p:cNvSpPr/>
            <p:nvPr/>
          </p:nvSpPr>
          <p:spPr>
            <a:xfrm>
              <a:off x="1064100" y="588919"/>
              <a:ext cx="365760" cy="365760"/>
            </a:xfrm>
            <a:prstGeom prst="star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7A0CBE4A-618B-0636-0902-D77538532C0F}"/>
                </a:ext>
              </a:extLst>
            </p:cNvPr>
            <p:cNvCxnSpPr>
              <a:cxnSpLocks/>
            </p:cNvCxnSpPr>
            <p:nvPr/>
          </p:nvCxnSpPr>
          <p:spPr>
            <a:xfrm>
              <a:off x="696159" y="1372499"/>
              <a:ext cx="0" cy="704543"/>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5943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E6B2D658-6CE2-1A45-FEFD-978F7B365325}"/>
              </a:ext>
            </a:extLst>
          </p:cNvPr>
          <p:cNvSpPr/>
          <p:nvPr/>
        </p:nvSpPr>
        <p:spPr>
          <a:xfrm>
            <a:off x="11280765" y="184150"/>
            <a:ext cx="1074752" cy="204466"/>
          </a:xfrm>
          <a:custGeom>
            <a:avLst/>
            <a:gdLst>
              <a:gd name="connsiteX0" fmla="*/ 1046463 w 1074752"/>
              <a:gd name="connsiteY0" fmla="*/ 147886 h 204466"/>
              <a:gd name="connsiteX1" fmla="*/ 1074752 w 1074752"/>
              <a:gd name="connsiteY1" fmla="*/ 176177 h 204466"/>
              <a:gd name="connsiteX2" fmla="*/ 1046463 w 1074752"/>
              <a:gd name="connsiteY2" fmla="*/ 204466 h 204466"/>
              <a:gd name="connsiteX3" fmla="*/ 1018172 w 1074752"/>
              <a:gd name="connsiteY3" fmla="*/ 176177 h 204466"/>
              <a:gd name="connsiteX4" fmla="*/ 1046463 w 1074752"/>
              <a:gd name="connsiteY4" fmla="*/ 147886 h 204466"/>
              <a:gd name="connsiteX5" fmla="*/ 902465 w 1074752"/>
              <a:gd name="connsiteY5" fmla="*/ 147886 h 204466"/>
              <a:gd name="connsiteX6" fmla="*/ 930754 w 1074752"/>
              <a:gd name="connsiteY6" fmla="*/ 176177 h 204466"/>
              <a:gd name="connsiteX7" fmla="*/ 902465 w 1074752"/>
              <a:gd name="connsiteY7" fmla="*/ 204466 h 204466"/>
              <a:gd name="connsiteX8" fmla="*/ 874174 w 1074752"/>
              <a:gd name="connsiteY8" fmla="*/ 176177 h 204466"/>
              <a:gd name="connsiteX9" fmla="*/ 902465 w 1074752"/>
              <a:gd name="connsiteY9" fmla="*/ 147886 h 204466"/>
              <a:gd name="connsiteX10" fmla="*/ 754848 w 1074752"/>
              <a:gd name="connsiteY10" fmla="*/ 147886 h 204466"/>
              <a:gd name="connsiteX11" fmla="*/ 783137 w 1074752"/>
              <a:gd name="connsiteY11" fmla="*/ 176177 h 204466"/>
              <a:gd name="connsiteX12" fmla="*/ 754848 w 1074752"/>
              <a:gd name="connsiteY12" fmla="*/ 204466 h 204466"/>
              <a:gd name="connsiteX13" fmla="*/ 726557 w 1074752"/>
              <a:gd name="connsiteY13" fmla="*/ 176177 h 204466"/>
              <a:gd name="connsiteX14" fmla="*/ 754848 w 1074752"/>
              <a:gd name="connsiteY14" fmla="*/ 147886 h 204466"/>
              <a:gd name="connsiteX15" fmla="*/ 610848 w 1074752"/>
              <a:gd name="connsiteY15" fmla="*/ 147886 h 204466"/>
              <a:gd name="connsiteX16" fmla="*/ 639139 w 1074752"/>
              <a:gd name="connsiteY16" fmla="*/ 176177 h 204466"/>
              <a:gd name="connsiteX17" fmla="*/ 610848 w 1074752"/>
              <a:gd name="connsiteY17" fmla="*/ 204466 h 204466"/>
              <a:gd name="connsiteX18" fmla="*/ 582559 w 1074752"/>
              <a:gd name="connsiteY18" fmla="*/ 176177 h 204466"/>
              <a:gd name="connsiteX19" fmla="*/ 610848 w 1074752"/>
              <a:gd name="connsiteY19" fmla="*/ 147886 h 204466"/>
              <a:gd name="connsiteX20" fmla="*/ 463902 w 1074752"/>
              <a:gd name="connsiteY20" fmla="*/ 147886 h 204466"/>
              <a:gd name="connsiteX21" fmla="*/ 492193 w 1074752"/>
              <a:gd name="connsiteY21" fmla="*/ 176177 h 204466"/>
              <a:gd name="connsiteX22" fmla="*/ 463902 w 1074752"/>
              <a:gd name="connsiteY22" fmla="*/ 204466 h 204466"/>
              <a:gd name="connsiteX23" fmla="*/ 435613 w 1074752"/>
              <a:gd name="connsiteY23" fmla="*/ 176177 h 204466"/>
              <a:gd name="connsiteX24" fmla="*/ 463902 w 1074752"/>
              <a:gd name="connsiteY24" fmla="*/ 147886 h 204466"/>
              <a:gd name="connsiteX25" fmla="*/ 319906 w 1074752"/>
              <a:gd name="connsiteY25" fmla="*/ 147886 h 204466"/>
              <a:gd name="connsiteX26" fmla="*/ 348195 w 1074752"/>
              <a:gd name="connsiteY26" fmla="*/ 176177 h 204466"/>
              <a:gd name="connsiteX27" fmla="*/ 319906 w 1074752"/>
              <a:gd name="connsiteY27" fmla="*/ 204466 h 204466"/>
              <a:gd name="connsiteX28" fmla="*/ 291615 w 1074752"/>
              <a:gd name="connsiteY28" fmla="*/ 176177 h 204466"/>
              <a:gd name="connsiteX29" fmla="*/ 319906 w 1074752"/>
              <a:gd name="connsiteY29" fmla="*/ 147886 h 204466"/>
              <a:gd name="connsiteX30" fmla="*/ 172288 w 1074752"/>
              <a:gd name="connsiteY30" fmla="*/ 147886 h 204466"/>
              <a:gd name="connsiteX31" fmla="*/ 200577 w 1074752"/>
              <a:gd name="connsiteY31" fmla="*/ 176177 h 204466"/>
              <a:gd name="connsiteX32" fmla="*/ 172288 w 1074752"/>
              <a:gd name="connsiteY32" fmla="*/ 204466 h 204466"/>
              <a:gd name="connsiteX33" fmla="*/ 143998 w 1074752"/>
              <a:gd name="connsiteY33" fmla="*/ 176177 h 204466"/>
              <a:gd name="connsiteX34" fmla="*/ 172288 w 1074752"/>
              <a:gd name="connsiteY34" fmla="*/ 147886 h 204466"/>
              <a:gd name="connsiteX35" fmla="*/ 28289 w 1074752"/>
              <a:gd name="connsiteY35" fmla="*/ 147886 h 204466"/>
              <a:gd name="connsiteX36" fmla="*/ 56579 w 1074752"/>
              <a:gd name="connsiteY36" fmla="*/ 176177 h 204466"/>
              <a:gd name="connsiteX37" fmla="*/ 28289 w 1074752"/>
              <a:gd name="connsiteY37" fmla="*/ 204466 h 204466"/>
              <a:gd name="connsiteX38" fmla="*/ 0 w 1074752"/>
              <a:gd name="connsiteY38" fmla="*/ 176177 h 204466"/>
              <a:gd name="connsiteX39" fmla="*/ 28289 w 1074752"/>
              <a:gd name="connsiteY39" fmla="*/ 147886 h 204466"/>
              <a:gd name="connsiteX40" fmla="*/ 1046463 w 1074752"/>
              <a:gd name="connsiteY40" fmla="*/ 0 h 204466"/>
              <a:gd name="connsiteX41" fmla="*/ 1074752 w 1074752"/>
              <a:gd name="connsiteY41" fmla="*/ 28289 h 204466"/>
              <a:gd name="connsiteX42" fmla="*/ 1046463 w 1074752"/>
              <a:gd name="connsiteY42" fmla="*/ 56580 h 204466"/>
              <a:gd name="connsiteX43" fmla="*/ 1018172 w 1074752"/>
              <a:gd name="connsiteY43" fmla="*/ 28289 h 204466"/>
              <a:gd name="connsiteX44" fmla="*/ 1046463 w 1074752"/>
              <a:gd name="connsiteY44" fmla="*/ 0 h 204466"/>
              <a:gd name="connsiteX45" fmla="*/ 902465 w 1074752"/>
              <a:gd name="connsiteY45" fmla="*/ 0 h 204466"/>
              <a:gd name="connsiteX46" fmla="*/ 930754 w 1074752"/>
              <a:gd name="connsiteY46" fmla="*/ 28289 h 204466"/>
              <a:gd name="connsiteX47" fmla="*/ 902465 w 1074752"/>
              <a:gd name="connsiteY47" fmla="*/ 56580 h 204466"/>
              <a:gd name="connsiteX48" fmla="*/ 874174 w 1074752"/>
              <a:gd name="connsiteY48" fmla="*/ 28289 h 204466"/>
              <a:gd name="connsiteX49" fmla="*/ 902465 w 1074752"/>
              <a:gd name="connsiteY49" fmla="*/ 0 h 204466"/>
              <a:gd name="connsiteX50" fmla="*/ 754848 w 1074752"/>
              <a:gd name="connsiteY50" fmla="*/ 0 h 204466"/>
              <a:gd name="connsiteX51" fmla="*/ 783137 w 1074752"/>
              <a:gd name="connsiteY51" fmla="*/ 28289 h 204466"/>
              <a:gd name="connsiteX52" fmla="*/ 754848 w 1074752"/>
              <a:gd name="connsiteY52" fmla="*/ 56580 h 204466"/>
              <a:gd name="connsiteX53" fmla="*/ 726557 w 1074752"/>
              <a:gd name="connsiteY53" fmla="*/ 28289 h 204466"/>
              <a:gd name="connsiteX54" fmla="*/ 754848 w 1074752"/>
              <a:gd name="connsiteY54" fmla="*/ 0 h 204466"/>
              <a:gd name="connsiteX55" fmla="*/ 610851 w 1074752"/>
              <a:gd name="connsiteY55" fmla="*/ 0 h 204466"/>
              <a:gd name="connsiteX56" fmla="*/ 639140 w 1074752"/>
              <a:gd name="connsiteY56" fmla="*/ 28289 h 204466"/>
              <a:gd name="connsiteX57" fmla="*/ 610851 w 1074752"/>
              <a:gd name="connsiteY57" fmla="*/ 56580 h 204466"/>
              <a:gd name="connsiteX58" fmla="*/ 582560 w 1074752"/>
              <a:gd name="connsiteY58" fmla="*/ 28289 h 204466"/>
              <a:gd name="connsiteX59" fmla="*/ 610851 w 1074752"/>
              <a:gd name="connsiteY59" fmla="*/ 0 h 204466"/>
              <a:gd name="connsiteX60" fmla="*/ 463902 w 1074752"/>
              <a:gd name="connsiteY60" fmla="*/ 0 h 204466"/>
              <a:gd name="connsiteX61" fmla="*/ 492193 w 1074752"/>
              <a:gd name="connsiteY61" fmla="*/ 28289 h 204466"/>
              <a:gd name="connsiteX62" fmla="*/ 463902 w 1074752"/>
              <a:gd name="connsiteY62" fmla="*/ 56580 h 204466"/>
              <a:gd name="connsiteX63" fmla="*/ 435613 w 1074752"/>
              <a:gd name="connsiteY63" fmla="*/ 28289 h 204466"/>
              <a:gd name="connsiteX64" fmla="*/ 463902 w 1074752"/>
              <a:gd name="connsiteY64" fmla="*/ 0 h 204466"/>
              <a:gd name="connsiteX65" fmla="*/ 319906 w 1074752"/>
              <a:gd name="connsiteY65" fmla="*/ 0 h 204466"/>
              <a:gd name="connsiteX66" fmla="*/ 348195 w 1074752"/>
              <a:gd name="connsiteY66" fmla="*/ 28289 h 204466"/>
              <a:gd name="connsiteX67" fmla="*/ 319906 w 1074752"/>
              <a:gd name="connsiteY67" fmla="*/ 56580 h 204466"/>
              <a:gd name="connsiteX68" fmla="*/ 291615 w 1074752"/>
              <a:gd name="connsiteY68" fmla="*/ 28289 h 204466"/>
              <a:gd name="connsiteX69" fmla="*/ 319906 w 1074752"/>
              <a:gd name="connsiteY69" fmla="*/ 0 h 204466"/>
              <a:gd name="connsiteX70" fmla="*/ 172288 w 1074752"/>
              <a:gd name="connsiteY70" fmla="*/ 0 h 204466"/>
              <a:gd name="connsiteX71" fmla="*/ 200577 w 1074752"/>
              <a:gd name="connsiteY71" fmla="*/ 28289 h 204466"/>
              <a:gd name="connsiteX72" fmla="*/ 172288 w 1074752"/>
              <a:gd name="connsiteY72" fmla="*/ 56580 h 204466"/>
              <a:gd name="connsiteX73" fmla="*/ 143998 w 1074752"/>
              <a:gd name="connsiteY73" fmla="*/ 28289 h 204466"/>
              <a:gd name="connsiteX74" fmla="*/ 172288 w 1074752"/>
              <a:gd name="connsiteY74" fmla="*/ 0 h 204466"/>
              <a:gd name="connsiteX75" fmla="*/ 28289 w 1074752"/>
              <a:gd name="connsiteY75" fmla="*/ 0 h 204466"/>
              <a:gd name="connsiteX76" fmla="*/ 56579 w 1074752"/>
              <a:gd name="connsiteY76" fmla="*/ 28289 h 204466"/>
              <a:gd name="connsiteX77" fmla="*/ 28289 w 1074752"/>
              <a:gd name="connsiteY77" fmla="*/ 56580 h 204466"/>
              <a:gd name="connsiteX78" fmla="*/ 0 w 1074752"/>
              <a:gd name="connsiteY78" fmla="*/ 28289 h 204466"/>
              <a:gd name="connsiteX79" fmla="*/ 28289 w 1074752"/>
              <a:gd name="connsiteY79" fmla="*/ 0 h 20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074752" h="204466">
                <a:moveTo>
                  <a:pt x="1046463" y="147886"/>
                </a:moveTo>
                <a:cubicBezTo>
                  <a:pt x="1062014" y="147886"/>
                  <a:pt x="1074752" y="160622"/>
                  <a:pt x="1074752" y="176177"/>
                </a:cubicBezTo>
                <a:cubicBezTo>
                  <a:pt x="1074752" y="191863"/>
                  <a:pt x="1062014" y="204466"/>
                  <a:pt x="1046463" y="204466"/>
                </a:cubicBezTo>
                <a:cubicBezTo>
                  <a:pt x="1030775" y="204466"/>
                  <a:pt x="1018172" y="191729"/>
                  <a:pt x="1018172" y="176177"/>
                </a:cubicBezTo>
                <a:cubicBezTo>
                  <a:pt x="1018172" y="160622"/>
                  <a:pt x="1030908" y="147886"/>
                  <a:pt x="1046463" y="147886"/>
                </a:cubicBezTo>
                <a:close/>
                <a:moveTo>
                  <a:pt x="902465" y="147886"/>
                </a:moveTo>
                <a:cubicBezTo>
                  <a:pt x="918017" y="147886"/>
                  <a:pt x="930754" y="160622"/>
                  <a:pt x="930754" y="176177"/>
                </a:cubicBezTo>
                <a:cubicBezTo>
                  <a:pt x="930754" y="191863"/>
                  <a:pt x="918017" y="204466"/>
                  <a:pt x="902465" y="204466"/>
                </a:cubicBezTo>
                <a:cubicBezTo>
                  <a:pt x="886777" y="204466"/>
                  <a:pt x="874174" y="191729"/>
                  <a:pt x="874174" y="176177"/>
                </a:cubicBezTo>
                <a:cubicBezTo>
                  <a:pt x="874174" y="160622"/>
                  <a:pt x="886912" y="147886"/>
                  <a:pt x="902465" y="147886"/>
                </a:cubicBezTo>
                <a:close/>
                <a:moveTo>
                  <a:pt x="754848" y="147886"/>
                </a:moveTo>
                <a:cubicBezTo>
                  <a:pt x="770534" y="147886"/>
                  <a:pt x="783137" y="160622"/>
                  <a:pt x="783137" y="176177"/>
                </a:cubicBezTo>
                <a:cubicBezTo>
                  <a:pt x="783137" y="191863"/>
                  <a:pt x="770400" y="204466"/>
                  <a:pt x="754848" y="204466"/>
                </a:cubicBezTo>
                <a:cubicBezTo>
                  <a:pt x="739160" y="204466"/>
                  <a:pt x="726557" y="191729"/>
                  <a:pt x="726557" y="176177"/>
                </a:cubicBezTo>
                <a:cubicBezTo>
                  <a:pt x="726557" y="160622"/>
                  <a:pt x="739295" y="147886"/>
                  <a:pt x="754848" y="147886"/>
                </a:cubicBezTo>
                <a:close/>
                <a:moveTo>
                  <a:pt x="610848" y="147886"/>
                </a:moveTo>
                <a:cubicBezTo>
                  <a:pt x="626473" y="147886"/>
                  <a:pt x="639139" y="160552"/>
                  <a:pt x="639139" y="176177"/>
                </a:cubicBezTo>
                <a:cubicBezTo>
                  <a:pt x="639139" y="191800"/>
                  <a:pt x="626473" y="204466"/>
                  <a:pt x="610848" y="204466"/>
                </a:cubicBezTo>
                <a:cubicBezTo>
                  <a:pt x="595225" y="204466"/>
                  <a:pt x="582559" y="191800"/>
                  <a:pt x="582559" y="176177"/>
                </a:cubicBezTo>
                <a:cubicBezTo>
                  <a:pt x="582559" y="160552"/>
                  <a:pt x="595225" y="147886"/>
                  <a:pt x="610848" y="147886"/>
                </a:cubicBezTo>
                <a:close/>
                <a:moveTo>
                  <a:pt x="463902" y="147886"/>
                </a:moveTo>
                <a:cubicBezTo>
                  <a:pt x="479590" y="147886"/>
                  <a:pt x="492193" y="160622"/>
                  <a:pt x="492193" y="176177"/>
                </a:cubicBezTo>
                <a:cubicBezTo>
                  <a:pt x="492193" y="191863"/>
                  <a:pt x="479455" y="204466"/>
                  <a:pt x="463902" y="204466"/>
                </a:cubicBezTo>
                <a:cubicBezTo>
                  <a:pt x="448216" y="204466"/>
                  <a:pt x="435613" y="191729"/>
                  <a:pt x="435613" y="176177"/>
                </a:cubicBezTo>
                <a:cubicBezTo>
                  <a:pt x="435613" y="160622"/>
                  <a:pt x="448349" y="147886"/>
                  <a:pt x="463902" y="147886"/>
                </a:cubicBezTo>
                <a:close/>
                <a:moveTo>
                  <a:pt x="319906" y="147886"/>
                </a:moveTo>
                <a:cubicBezTo>
                  <a:pt x="335458" y="147886"/>
                  <a:pt x="348195" y="160622"/>
                  <a:pt x="348195" y="176177"/>
                </a:cubicBezTo>
                <a:cubicBezTo>
                  <a:pt x="348195" y="191863"/>
                  <a:pt x="335458" y="204466"/>
                  <a:pt x="319906" y="204466"/>
                </a:cubicBezTo>
                <a:cubicBezTo>
                  <a:pt x="304218" y="204466"/>
                  <a:pt x="291615" y="191729"/>
                  <a:pt x="291615" y="176177"/>
                </a:cubicBezTo>
                <a:cubicBezTo>
                  <a:pt x="291615" y="160622"/>
                  <a:pt x="304353" y="147886"/>
                  <a:pt x="319906" y="147886"/>
                </a:cubicBezTo>
                <a:close/>
                <a:moveTo>
                  <a:pt x="172288" y="147886"/>
                </a:moveTo>
                <a:cubicBezTo>
                  <a:pt x="187912" y="147886"/>
                  <a:pt x="200577" y="160552"/>
                  <a:pt x="200577" y="176177"/>
                </a:cubicBezTo>
                <a:cubicBezTo>
                  <a:pt x="200577" y="191800"/>
                  <a:pt x="187912" y="204466"/>
                  <a:pt x="172288" y="204466"/>
                </a:cubicBezTo>
                <a:cubicBezTo>
                  <a:pt x="156664" y="204466"/>
                  <a:pt x="143998" y="191800"/>
                  <a:pt x="143998" y="176177"/>
                </a:cubicBezTo>
                <a:cubicBezTo>
                  <a:pt x="143998" y="160552"/>
                  <a:pt x="156664" y="147886"/>
                  <a:pt x="172288" y="147886"/>
                </a:cubicBezTo>
                <a:close/>
                <a:moveTo>
                  <a:pt x="28289" y="147886"/>
                </a:moveTo>
                <a:cubicBezTo>
                  <a:pt x="43914" y="147886"/>
                  <a:pt x="56579" y="160552"/>
                  <a:pt x="56579" y="176177"/>
                </a:cubicBezTo>
                <a:cubicBezTo>
                  <a:pt x="56579" y="191800"/>
                  <a:pt x="43914" y="204466"/>
                  <a:pt x="28289" y="204466"/>
                </a:cubicBezTo>
                <a:cubicBezTo>
                  <a:pt x="12666" y="204466"/>
                  <a:pt x="0" y="191800"/>
                  <a:pt x="0" y="176177"/>
                </a:cubicBezTo>
                <a:cubicBezTo>
                  <a:pt x="0" y="160552"/>
                  <a:pt x="12666" y="147886"/>
                  <a:pt x="28289" y="147886"/>
                </a:cubicBezTo>
                <a:close/>
                <a:moveTo>
                  <a:pt x="1046463" y="0"/>
                </a:moveTo>
                <a:cubicBezTo>
                  <a:pt x="1062014" y="0"/>
                  <a:pt x="1074752" y="12738"/>
                  <a:pt x="1074752" y="28289"/>
                </a:cubicBezTo>
                <a:cubicBezTo>
                  <a:pt x="1074752" y="43977"/>
                  <a:pt x="1062014" y="56580"/>
                  <a:pt x="1046463" y="56580"/>
                </a:cubicBezTo>
                <a:cubicBezTo>
                  <a:pt x="1030775" y="56580"/>
                  <a:pt x="1018172" y="43843"/>
                  <a:pt x="1018172" y="28289"/>
                </a:cubicBezTo>
                <a:cubicBezTo>
                  <a:pt x="1018172" y="12603"/>
                  <a:pt x="1030908" y="0"/>
                  <a:pt x="1046463" y="0"/>
                </a:cubicBezTo>
                <a:close/>
                <a:moveTo>
                  <a:pt x="902465" y="0"/>
                </a:moveTo>
                <a:cubicBezTo>
                  <a:pt x="918017" y="0"/>
                  <a:pt x="930754" y="12738"/>
                  <a:pt x="930754" y="28289"/>
                </a:cubicBezTo>
                <a:cubicBezTo>
                  <a:pt x="930754" y="43977"/>
                  <a:pt x="918017" y="56580"/>
                  <a:pt x="902465" y="56580"/>
                </a:cubicBezTo>
                <a:cubicBezTo>
                  <a:pt x="886777" y="56580"/>
                  <a:pt x="874174" y="43843"/>
                  <a:pt x="874174" y="28289"/>
                </a:cubicBezTo>
                <a:cubicBezTo>
                  <a:pt x="874174" y="12738"/>
                  <a:pt x="886777" y="0"/>
                  <a:pt x="902465" y="0"/>
                </a:cubicBezTo>
                <a:close/>
                <a:moveTo>
                  <a:pt x="754848" y="0"/>
                </a:moveTo>
                <a:cubicBezTo>
                  <a:pt x="770534" y="0"/>
                  <a:pt x="783137" y="12738"/>
                  <a:pt x="783137" y="28289"/>
                </a:cubicBezTo>
                <a:cubicBezTo>
                  <a:pt x="783137" y="43977"/>
                  <a:pt x="770400" y="56580"/>
                  <a:pt x="754848" y="56580"/>
                </a:cubicBezTo>
                <a:cubicBezTo>
                  <a:pt x="739160" y="56580"/>
                  <a:pt x="726557" y="43843"/>
                  <a:pt x="726557" y="28289"/>
                </a:cubicBezTo>
                <a:cubicBezTo>
                  <a:pt x="726557" y="12738"/>
                  <a:pt x="739295" y="0"/>
                  <a:pt x="754848" y="0"/>
                </a:cubicBezTo>
                <a:close/>
                <a:moveTo>
                  <a:pt x="610851" y="0"/>
                </a:moveTo>
                <a:cubicBezTo>
                  <a:pt x="626403" y="0"/>
                  <a:pt x="639140" y="12738"/>
                  <a:pt x="639140" y="28289"/>
                </a:cubicBezTo>
                <a:cubicBezTo>
                  <a:pt x="639140" y="43977"/>
                  <a:pt x="626403" y="56580"/>
                  <a:pt x="610851" y="56580"/>
                </a:cubicBezTo>
                <a:cubicBezTo>
                  <a:pt x="595298" y="56580"/>
                  <a:pt x="582560" y="43843"/>
                  <a:pt x="582560" y="28289"/>
                </a:cubicBezTo>
                <a:cubicBezTo>
                  <a:pt x="582560" y="12603"/>
                  <a:pt x="595298" y="0"/>
                  <a:pt x="610851" y="0"/>
                </a:cubicBezTo>
                <a:close/>
                <a:moveTo>
                  <a:pt x="463902" y="0"/>
                </a:moveTo>
                <a:cubicBezTo>
                  <a:pt x="479590" y="0"/>
                  <a:pt x="492193" y="12738"/>
                  <a:pt x="492193" y="28289"/>
                </a:cubicBezTo>
                <a:cubicBezTo>
                  <a:pt x="492193" y="43977"/>
                  <a:pt x="479455" y="56580"/>
                  <a:pt x="463902" y="56580"/>
                </a:cubicBezTo>
                <a:cubicBezTo>
                  <a:pt x="448216" y="56580"/>
                  <a:pt x="435613" y="43843"/>
                  <a:pt x="435613" y="28289"/>
                </a:cubicBezTo>
                <a:cubicBezTo>
                  <a:pt x="435613" y="12738"/>
                  <a:pt x="448216" y="0"/>
                  <a:pt x="463902" y="0"/>
                </a:cubicBezTo>
                <a:close/>
                <a:moveTo>
                  <a:pt x="319906" y="0"/>
                </a:moveTo>
                <a:cubicBezTo>
                  <a:pt x="335458" y="0"/>
                  <a:pt x="348195" y="12738"/>
                  <a:pt x="348195" y="28289"/>
                </a:cubicBezTo>
                <a:cubicBezTo>
                  <a:pt x="348195" y="43977"/>
                  <a:pt x="335458" y="56580"/>
                  <a:pt x="319906" y="56580"/>
                </a:cubicBezTo>
                <a:cubicBezTo>
                  <a:pt x="304218" y="56580"/>
                  <a:pt x="291615" y="43843"/>
                  <a:pt x="291615" y="28289"/>
                </a:cubicBezTo>
                <a:cubicBezTo>
                  <a:pt x="291615" y="12603"/>
                  <a:pt x="304353" y="0"/>
                  <a:pt x="319906" y="0"/>
                </a:cubicBezTo>
                <a:close/>
                <a:moveTo>
                  <a:pt x="172288" y="0"/>
                </a:moveTo>
                <a:cubicBezTo>
                  <a:pt x="187841" y="0"/>
                  <a:pt x="200577" y="12738"/>
                  <a:pt x="200577" y="28289"/>
                </a:cubicBezTo>
                <a:cubicBezTo>
                  <a:pt x="200577" y="43977"/>
                  <a:pt x="187841" y="56580"/>
                  <a:pt x="172288" y="56580"/>
                </a:cubicBezTo>
                <a:cubicBezTo>
                  <a:pt x="156734" y="56580"/>
                  <a:pt x="143998" y="43843"/>
                  <a:pt x="143998" y="28289"/>
                </a:cubicBezTo>
                <a:cubicBezTo>
                  <a:pt x="143998" y="12603"/>
                  <a:pt x="156734" y="0"/>
                  <a:pt x="172288" y="0"/>
                </a:cubicBezTo>
                <a:close/>
                <a:moveTo>
                  <a:pt x="28289" y="0"/>
                </a:moveTo>
                <a:cubicBezTo>
                  <a:pt x="43843" y="0"/>
                  <a:pt x="56579" y="12738"/>
                  <a:pt x="56579" y="28289"/>
                </a:cubicBezTo>
                <a:cubicBezTo>
                  <a:pt x="56579" y="43977"/>
                  <a:pt x="43843" y="56580"/>
                  <a:pt x="28289" y="56580"/>
                </a:cubicBezTo>
                <a:cubicBezTo>
                  <a:pt x="12738" y="56580"/>
                  <a:pt x="0" y="43977"/>
                  <a:pt x="0" y="28289"/>
                </a:cubicBezTo>
                <a:cubicBezTo>
                  <a:pt x="0" y="12738"/>
                  <a:pt x="12738" y="0"/>
                  <a:pt x="28289"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56" name="Oval 55">
            <a:extLst>
              <a:ext uri="{FF2B5EF4-FFF2-40B4-BE49-F238E27FC236}">
                <a16:creationId xmlns:a16="http://schemas.microsoft.com/office/drawing/2014/main" id="{816E8372-5C8B-94C0-1A57-B04E6900E9C6}"/>
              </a:ext>
            </a:extLst>
          </p:cNvPr>
          <p:cNvSpPr/>
          <p:nvPr/>
        </p:nvSpPr>
        <p:spPr>
          <a:xfrm>
            <a:off x="-1176537" y="-2821515"/>
            <a:ext cx="4807608" cy="48076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2C2C539-ED06-9F5B-8673-D9306455398D}"/>
              </a:ext>
            </a:extLst>
          </p:cNvPr>
          <p:cNvSpPr>
            <a:spLocks noGrp="1"/>
          </p:cNvSpPr>
          <p:nvPr>
            <p:ph type="title"/>
          </p:nvPr>
        </p:nvSpPr>
        <p:spPr>
          <a:xfrm>
            <a:off x="1483713" y="514252"/>
            <a:ext cx="6438391" cy="482352"/>
          </a:xfrm>
        </p:spPr>
        <p:txBody>
          <a:bodyPr>
            <a:normAutofit fontScale="90000"/>
          </a:bodyPr>
          <a:lstStyle/>
          <a:p>
            <a:r>
              <a:rPr lang="en-US" sz="3200" dirty="0">
                <a:solidFill>
                  <a:schemeClr val="bg1"/>
                </a:solidFill>
              </a:rPr>
              <a:t>SOME BASIC CONCEPTS</a:t>
            </a:r>
          </a:p>
        </p:txBody>
      </p:sp>
      <p:sp>
        <p:nvSpPr>
          <p:cNvPr id="57" name="Freeform: Shape 56">
            <a:extLst>
              <a:ext uri="{FF2B5EF4-FFF2-40B4-BE49-F238E27FC236}">
                <a16:creationId xmlns:a16="http://schemas.microsoft.com/office/drawing/2014/main" id="{665ECFCD-17FB-8FB7-B2C6-6F6AFEACC536}"/>
              </a:ext>
            </a:extLst>
          </p:cNvPr>
          <p:cNvSpPr/>
          <p:nvPr/>
        </p:nvSpPr>
        <p:spPr>
          <a:xfrm>
            <a:off x="1740574" y="1477540"/>
            <a:ext cx="1074752" cy="204466"/>
          </a:xfrm>
          <a:custGeom>
            <a:avLst/>
            <a:gdLst>
              <a:gd name="connsiteX0" fmla="*/ 1046463 w 1074752"/>
              <a:gd name="connsiteY0" fmla="*/ 147886 h 204466"/>
              <a:gd name="connsiteX1" fmla="*/ 1074752 w 1074752"/>
              <a:gd name="connsiteY1" fmla="*/ 176177 h 204466"/>
              <a:gd name="connsiteX2" fmla="*/ 1046463 w 1074752"/>
              <a:gd name="connsiteY2" fmla="*/ 204466 h 204466"/>
              <a:gd name="connsiteX3" fmla="*/ 1018172 w 1074752"/>
              <a:gd name="connsiteY3" fmla="*/ 176177 h 204466"/>
              <a:gd name="connsiteX4" fmla="*/ 1046463 w 1074752"/>
              <a:gd name="connsiteY4" fmla="*/ 147886 h 204466"/>
              <a:gd name="connsiteX5" fmla="*/ 902465 w 1074752"/>
              <a:gd name="connsiteY5" fmla="*/ 147886 h 204466"/>
              <a:gd name="connsiteX6" fmla="*/ 930754 w 1074752"/>
              <a:gd name="connsiteY6" fmla="*/ 176177 h 204466"/>
              <a:gd name="connsiteX7" fmla="*/ 902465 w 1074752"/>
              <a:gd name="connsiteY7" fmla="*/ 204466 h 204466"/>
              <a:gd name="connsiteX8" fmla="*/ 874174 w 1074752"/>
              <a:gd name="connsiteY8" fmla="*/ 176177 h 204466"/>
              <a:gd name="connsiteX9" fmla="*/ 902465 w 1074752"/>
              <a:gd name="connsiteY9" fmla="*/ 147886 h 204466"/>
              <a:gd name="connsiteX10" fmla="*/ 754848 w 1074752"/>
              <a:gd name="connsiteY10" fmla="*/ 147886 h 204466"/>
              <a:gd name="connsiteX11" fmla="*/ 783137 w 1074752"/>
              <a:gd name="connsiteY11" fmla="*/ 176177 h 204466"/>
              <a:gd name="connsiteX12" fmla="*/ 754848 w 1074752"/>
              <a:gd name="connsiteY12" fmla="*/ 204466 h 204466"/>
              <a:gd name="connsiteX13" fmla="*/ 726557 w 1074752"/>
              <a:gd name="connsiteY13" fmla="*/ 176177 h 204466"/>
              <a:gd name="connsiteX14" fmla="*/ 754848 w 1074752"/>
              <a:gd name="connsiteY14" fmla="*/ 147886 h 204466"/>
              <a:gd name="connsiteX15" fmla="*/ 610848 w 1074752"/>
              <a:gd name="connsiteY15" fmla="*/ 147886 h 204466"/>
              <a:gd name="connsiteX16" fmla="*/ 639139 w 1074752"/>
              <a:gd name="connsiteY16" fmla="*/ 176177 h 204466"/>
              <a:gd name="connsiteX17" fmla="*/ 610848 w 1074752"/>
              <a:gd name="connsiteY17" fmla="*/ 204466 h 204466"/>
              <a:gd name="connsiteX18" fmla="*/ 582559 w 1074752"/>
              <a:gd name="connsiteY18" fmla="*/ 176177 h 204466"/>
              <a:gd name="connsiteX19" fmla="*/ 610848 w 1074752"/>
              <a:gd name="connsiteY19" fmla="*/ 147886 h 204466"/>
              <a:gd name="connsiteX20" fmla="*/ 463902 w 1074752"/>
              <a:gd name="connsiteY20" fmla="*/ 147886 h 204466"/>
              <a:gd name="connsiteX21" fmla="*/ 492193 w 1074752"/>
              <a:gd name="connsiteY21" fmla="*/ 176177 h 204466"/>
              <a:gd name="connsiteX22" fmla="*/ 463902 w 1074752"/>
              <a:gd name="connsiteY22" fmla="*/ 204466 h 204466"/>
              <a:gd name="connsiteX23" fmla="*/ 435613 w 1074752"/>
              <a:gd name="connsiteY23" fmla="*/ 176177 h 204466"/>
              <a:gd name="connsiteX24" fmla="*/ 463902 w 1074752"/>
              <a:gd name="connsiteY24" fmla="*/ 147886 h 204466"/>
              <a:gd name="connsiteX25" fmla="*/ 319906 w 1074752"/>
              <a:gd name="connsiteY25" fmla="*/ 147886 h 204466"/>
              <a:gd name="connsiteX26" fmla="*/ 348195 w 1074752"/>
              <a:gd name="connsiteY26" fmla="*/ 176177 h 204466"/>
              <a:gd name="connsiteX27" fmla="*/ 319906 w 1074752"/>
              <a:gd name="connsiteY27" fmla="*/ 204466 h 204466"/>
              <a:gd name="connsiteX28" fmla="*/ 291615 w 1074752"/>
              <a:gd name="connsiteY28" fmla="*/ 176177 h 204466"/>
              <a:gd name="connsiteX29" fmla="*/ 319906 w 1074752"/>
              <a:gd name="connsiteY29" fmla="*/ 147886 h 204466"/>
              <a:gd name="connsiteX30" fmla="*/ 172288 w 1074752"/>
              <a:gd name="connsiteY30" fmla="*/ 147886 h 204466"/>
              <a:gd name="connsiteX31" fmla="*/ 200577 w 1074752"/>
              <a:gd name="connsiteY31" fmla="*/ 176177 h 204466"/>
              <a:gd name="connsiteX32" fmla="*/ 172288 w 1074752"/>
              <a:gd name="connsiteY32" fmla="*/ 204466 h 204466"/>
              <a:gd name="connsiteX33" fmla="*/ 143998 w 1074752"/>
              <a:gd name="connsiteY33" fmla="*/ 176177 h 204466"/>
              <a:gd name="connsiteX34" fmla="*/ 172288 w 1074752"/>
              <a:gd name="connsiteY34" fmla="*/ 147886 h 204466"/>
              <a:gd name="connsiteX35" fmla="*/ 28289 w 1074752"/>
              <a:gd name="connsiteY35" fmla="*/ 147886 h 204466"/>
              <a:gd name="connsiteX36" fmla="*/ 56579 w 1074752"/>
              <a:gd name="connsiteY36" fmla="*/ 176177 h 204466"/>
              <a:gd name="connsiteX37" fmla="*/ 28289 w 1074752"/>
              <a:gd name="connsiteY37" fmla="*/ 204466 h 204466"/>
              <a:gd name="connsiteX38" fmla="*/ 0 w 1074752"/>
              <a:gd name="connsiteY38" fmla="*/ 176177 h 204466"/>
              <a:gd name="connsiteX39" fmla="*/ 28289 w 1074752"/>
              <a:gd name="connsiteY39" fmla="*/ 147886 h 204466"/>
              <a:gd name="connsiteX40" fmla="*/ 1046463 w 1074752"/>
              <a:gd name="connsiteY40" fmla="*/ 0 h 204466"/>
              <a:gd name="connsiteX41" fmla="*/ 1074752 w 1074752"/>
              <a:gd name="connsiteY41" fmla="*/ 28289 h 204466"/>
              <a:gd name="connsiteX42" fmla="*/ 1046463 w 1074752"/>
              <a:gd name="connsiteY42" fmla="*/ 56580 h 204466"/>
              <a:gd name="connsiteX43" fmla="*/ 1018172 w 1074752"/>
              <a:gd name="connsiteY43" fmla="*/ 28289 h 204466"/>
              <a:gd name="connsiteX44" fmla="*/ 1046463 w 1074752"/>
              <a:gd name="connsiteY44" fmla="*/ 0 h 204466"/>
              <a:gd name="connsiteX45" fmla="*/ 902465 w 1074752"/>
              <a:gd name="connsiteY45" fmla="*/ 0 h 204466"/>
              <a:gd name="connsiteX46" fmla="*/ 930754 w 1074752"/>
              <a:gd name="connsiteY46" fmla="*/ 28289 h 204466"/>
              <a:gd name="connsiteX47" fmla="*/ 902465 w 1074752"/>
              <a:gd name="connsiteY47" fmla="*/ 56580 h 204466"/>
              <a:gd name="connsiteX48" fmla="*/ 874174 w 1074752"/>
              <a:gd name="connsiteY48" fmla="*/ 28289 h 204466"/>
              <a:gd name="connsiteX49" fmla="*/ 902465 w 1074752"/>
              <a:gd name="connsiteY49" fmla="*/ 0 h 204466"/>
              <a:gd name="connsiteX50" fmla="*/ 754848 w 1074752"/>
              <a:gd name="connsiteY50" fmla="*/ 0 h 204466"/>
              <a:gd name="connsiteX51" fmla="*/ 783137 w 1074752"/>
              <a:gd name="connsiteY51" fmla="*/ 28289 h 204466"/>
              <a:gd name="connsiteX52" fmla="*/ 754848 w 1074752"/>
              <a:gd name="connsiteY52" fmla="*/ 56580 h 204466"/>
              <a:gd name="connsiteX53" fmla="*/ 726557 w 1074752"/>
              <a:gd name="connsiteY53" fmla="*/ 28289 h 204466"/>
              <a:gd name="connsiteX54" fmla="*/ 754848 w 1074752"/>
              <a:gd name="connsiteY54" fmla="*/ 0 h 204466"/>
              <a:gd name="connsiteX55" fmla="*/ 610851 w 1074752"/>
              <a:gd name="connsiteY55" fmla="*/ 0 h 204466"/>
              <a:gd name="connsiteX56" fmla="*/ 639140 w 1074752"/>
              <a:gd name="connsiteY56" fmla="*/ 28289 h 204466"/>
              <a:gd name="connsiteX57" fmla="*/ 610851 w 1074752"/>
              <a:gd name="connsiteY57" fmla="*/ 56580 h 204466"/>
              <a:gd name="connsiteX58" fmla="*/ 582560 w 1074752"/>
              <a:gd name="connsiteY58" fmla="*/ 28289 h 204466"/>
              <a:gd name="connsiteX59" fmla="*/ 610851 w 1074752"/>
              <a:gd name="connsiteY59" fmla="*/ 0 h 204466"/>
              <a:gd name="connsiteX60" fmla="*/ 463902 w 1074752"/>
              <a:gd name="connsiteY60" fmla="*/ 0 h 204466"/>
              <a:gd name="connsiteX61" fmla="*/ 492193 w 1074752"/>
              <a:gd name="connsiteY61" fmla="*/ 28289 h 204466"/>
              <a:gd name="connsiteX62" fmla="*/ 463902 w 1074752"/>
              <a:gd name="connsiteY62" fmla="*/ 56580 h 204466"/>
              <a:gd name="connsiteX63" fmla="*/ 435613 w 1074752"/>
              <a:gd name="connsiteY63" fmla="*/ 28289 h 204466"/>
              <a:gd name="connsiteX64" fmla="*/ 463902 w 1074752"/>
              <a:gd name="connsiteY64" fmla="*/ 0 h 204466"/>
              <a:gd name="connsiteX65" fmla="*/ 319906 w 1074752"/>
              <a:gd name="connsiteY65" fmla="*/ 0 h 204466"/>
              <a:gd name="connsiteX66" fmla="*/ 348195 w 1074752"/>
              <a:gd name="connsiteY66" fmla="*/ 28289 h 204466"/>
              <a:gd name="connsiteX67" fmla="*/ 319906 w 1074752"/>
              <a:gd name="connsiteY67" fmla="*/ 56580 h 204466"/>
              <a:gd name="connsiteX68" fmla="*/ 291615 w 1074752"/>
              <a:gd name="connsiteY68" fmla="*/ 28289 h 204466"/>
              <a:gd name="connsiteX69" fmla="*/ 319906 w 1074752"/>
              <a:gd name="connsiteY69" fmla="*/ 0 h 204466"/>
              <a:gd name="connsiteX70" fmla="*/ 172288 w 1074752"/>
              <a:gd name="connsiteY70" fmla="*/ 0 h 204466"/>
              <a:gd name="connsiteX71" fmla="*/ 200577 w 1074752"/>
              <a:gd name="connsiteY71" fmla="*/ 28289 h 204466"/>
              <a:gd name="connsiteX72" fmla="*/ 172288 w 1074752"/>
              <a:gd name="connsiteY72" fmla="*/ 56580 h 204466"/>
              <a:gd name="connsiteX73" fmla="*/ 143998 w 1074752"/>
              <a:gd name="connsiteY73" fmla="*/ 28289 h 204466"/>
              <a:gd name="connsiteX74" fmla="*/ 172288 w 1074752"/>
              <a:gd name="connsiteY74" fmla="*/ 0 h 204466"/>
              <a:gd name="connsiteX75" fmla="*/ 28289 w 1074752"/>
              <a:gd name="connsiteY75" fmla="*/ 0 h 204466"/>
              <a:gd name="connsiteX76" fmla="*/ 56579 w 1074752"/>
              <a:gd name="connsiteY76" fmla="*/ 28289 h 204466"/>
              <a:gd name="connsiteX77" fmla="*/ 28289 w 1074752"/>
              <a:gd name="connsiteY77" fmla="*/ 56580 h 204466"/>
              <a:gd name="connsiteX78" fmla="*/ 0 w 1074752"/>
              <a:gd name="connsiteY78" fmla="*/ 28289 h 204466"/>
              <a:gd name="connsiteX79" fmla="*/ 28289 w 1074752"/>
              <a:gd name="connsiteY79" fmla="*/ 0 h 20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074752" h="204466">
                <a:moveTo>
                  <a:pt x="1046463" y="147886"/>
                </a:moveTo>
                <a:cubicBezTo>
                  <a:pt x="1062014" y="147886"/>
                  <a:pt x="1074752" y="160622"/>
                  <a:pt x="1074752" y="176177"/>
                </a:cubicBezTo>
                <a:cubicBezTo>
                  <a:pt x="1074752" y="191863"/>
                  <a:pt x="1062014" y="204466"/>
                  <a:pt x="1046463" y="204466"/>
                </a:cubicBezTo>
                <a:cubicBezTo>
                  <a:pt x="1030775" y="204466"/>
                  <a:pt x="1018172" y="191729"/>
                  <a:pt x="1018172" y="176177"/>
                </a:cubicBezTo>
                <a:cubicBezTo>
                  <a:pt x="1018172" y="160622"/>
                  <a:pt x="1030908" y="147886"/>
                  <a:pt x="1046463" y="147886"/>
                </a:cubicBezTo>
                <a:close/>
                <a:moveTo>
                  <a:pt x="902465" y="147886"/>
                </a:moveTo>
                <a:cubicBezTo>
                  <a:pt x="918017" y="147886"/>
                  <a:pt x="930754" y="160622"/>
                  <a:pt x="930754" y="176177"/>
                </a:cubicBezTo>
                <a:cubicBezTo>
                  <a:pt x="930754" y="191863"/>
                  <a:pt x="918017" y="204466"/>
                  <a:pt x="902465" y="204466"/>
                </a:cubicBezTo>
                <a:cubicBezTo>
                  <a:pt x="886777" y="204466"/>
                  <a:pt x="874174" y="191729"/>
                  <a:pt x="874174" y="176177"/>
                </a:cubicBezTo>
                <a:cubicBezTo>
                  <a:pt x="874174" y="160622"/>
                  <a:pt x="886912" y="147886"/>
                  <a:pt x="902465" y="147886"/>
                </a:cubicBezTo>
                <a:close/>
                <a:moveTo>
                  <a:pt x="754848" y="147886"/>
                </a:moveTo>
                <a:cubicBezTo>
                  <a:pt x="770534" y="147886"/>
                  <a:pt x="783137" y="160622"/>
                  <a:pt x="783137" y="176177"/>
                </a:cubicBezTo>
                <a:cubicBezTo>
                  <a:pt x="783137" y="191863"/>
                  <a:pt x="770400" y="204466"/>
                  <a:pt x="754848" y="204466"/>
                </a:cubicBezTo>
                <a:cubicBezTo>
                  <a:pt x="739160" y="204466"/>
                  <a:pt x="726557" y="191729"/>
                  <a:pt x="726557" y="176177"/>
                </a:cubicBezTo>
                <a:cubicBezTo>
                  <a:pt x="726557" y="160622"/>
                  <a:pt x="739295" y="147886"/>
                  <a:pt x="754848" y="147886"/>
                </a:cubicBezTo>
                <a:close/>
                <a:moveTo>
                  <a:pt x="610848" y="147886"/>
                </a:moveTo>
                <a:cubicBezTo>
                  <a:pt x="626473" y="147886"/>
                  <a:pt x="639139" y="160552"/>
                  <a:pt x="639139" y="176177"/>
                </a:cubicBezTo>
                <a:cubicBezTo>
                  <a:pt x="639139" y="191800"/>
                  <a:pt x="626473" y="204466"/>
                  <a:pt x="610848" y="204466"/>
                </a:cubicBezTo>
                <a:cubicBezTo>
                  <a:pt x="595225" y="204466"/>
                  <a:pt x="582559" y="191800"/>
                  <a:pt x="582559" y="176177"/>
                </a:cubicBezTo>
                <a:cubicBezTo>
                  <a:pt x="582559" y="160552"/>
                  <a:pt x="595225" y="147886"/>
                  <a:pt x="610848" y="147886"/>
                </a:cubicBezTo>
                <a:close/>
                <a:moveTo>
                  <a:pt x="463902" y="147886"/>
                </a:moveTo>
                <a:cubicBezTo>
                  <a:pt x="479590" y="147886"/>
                  <a:pt x="492193" y="160622"/>
                  <a:pt x="492193" y="176177"/>
                </a:cubicBezTo>
                <a:cubicBezTo>
                  <a:pt x="492193" y="191863"/>
                  <a:pt x="479455" y="204466"/>
                  <a:pt x="463902" y="204466"/>
                </a:cubicBezTo>
                <a:cubicBezTo>
                  <a:pt x="448216" y="204466"/>
                  <a:pt x="435613" y="191729"/>
                  <a:pt x="435613" y="176177"/>
                </a:cubicBezTo>
                <a:cubicBezTo>
                  <a:pt x="435613" y="160622"/>
                  <a:pt x="448349" y="147886"/>
                  <a:pt x="463902" y="147886"/>
                </a:cubicBezTo>
                <a:close/>
                <a:moveTo>
                  <a:pt x="319906" y="147886"/>
                </a:moveTo>
                <a:cubicBezTo>
                  <a:pt x="335458" y="147886"/>
                  <a:pt x="348195" y="160622"/>
                  <a:pt x="348195" y="176177"/>
                </a:cubicBezTo>
                <a:cubicBezTo>
                  <a:pt x="348195" y="191863"/>
                  <a:pt x="335458" y="204466"/>
                  <a:pt x="319906" y="204466"/>
                </a:cubicBezTo>
                <a:cubicBezTo>
                  <a:pt x="304218" y="204466"/>
                  <a:pt x="291615" y="191729"/>
                  <a:pt x="291615" y="176177"/>
                </a:cubicBezTo>
                <a:cubicBezTo>
                  <a:pt x="291615" y="160622"/>
                  <a:pt x="304353" y="147886"/>
                  <a:pt x="319906" y="147886"/>
                </a:cubicBezTo>
                <a:close/>
                <a:moveTo>
                  <a:pt x="172288" y="147886"/>
                </a:moveTo>
                <a:cubicBezTo>
                  <a:pt x="187912" y="147886"/>
                  <a:pt x="200577" y="160552"/>
                  <a:pt x="200577" y="176177"/>
                </a:cubicBezTo>
                <a:cubicBezTo>
                  <a:pt x="200577" y="191800"/>
                  <a:pt x="187912" y="204466"/>
                  <a:pt x="172288" y="204466"/>
                </a:cubicBezTo>
                <a:cubicBezTo>
                  <a:pt x="156664" y="204466"/>
                  <a:pt x="143998" y="191800"/>
                  <a:pt x="143998" y="176177"/>
                </a:cubicBezTo>
                <a:cubicBezTo>
                  <a:pt x="143998" y="160552"/>
                  <a:pt x="156664" y="147886"/>
                  <a:pt x="172288" y="147886"/>
                </a:cubicBezTo>
                <a:close/>
                <a:moveTo>
                  <a:pt x="28289" y="147886"/>
                </a:moveTo>
                <a:cubicBezTo>
                  <a:pt x="43914" y="147886"/>
                  <a:pt x="56579" y="160552"/>
                  <a:pt x="56579" y="176177"/>
                </a:cubicBezTo>
                <a:cubicBezTo>
                  <a:pt x="56579" y="191800"/>
                  <a:pt x="43914" y="204466"/>
                  <a:pt x="28289" y="204466"/>
                </a:cubicBezTo>
                <a:cubicBezTo>
                  <a:pt x="12666" y="204466"/>
                  <a:pt x="0" y="191800"/>
                  <a:pt x="0" y="176177"/>
                </a:cubicBezTo>
                <a:cubicBezTo>
                  <a:pt x="0" y="160552"/>
                  <a:pt x="12666" y="147886"/>
                  <a:pt x="28289" y="147886"/>
                </a:cubicBezTo>
                <a:close/>
                <a:moveTo>
                  <a:pt x="1046463" y="0"/>
                </a:moveTo>
                <a:cubicBezTo>
                  <a:pt x="1062014" y="0"/>
                  <a:pt x="1074752" y="12738"/>
                  <a:pt x="1074752" y="28289"/>
                </a:cubicBezTo>
                <a:cubicBezTo>
                  <a:pt x="1074752" y="43977"/>
                  <a:pt x="1062014" y="56580"/>
                  <a:pt x="1046463" y="56580"/>
                </a:cubicBezTo>
                <a:cubicBezTo>
                  <a:pt x="1030775" y="56580"/>
                  <a:pt x="1018172" y="43843"/>
                  <a:pt x="1018172" y="28289"/>
                </a:cubicBezTo>
                <a:cubicBezTo>
                  <a:pt x="1018172" y="12603"/>
                  <a:pt x="1030908" y="0"/>
                  <a:pt x="1046463" y="0"/>
                </a:cubicBezTo>
                <a:close/>
                <a:moveTo>
                  <a:pt x="902465" y="0"/>
                </a:moveTo>
                <a:cubicBezTo>
                  <a:pt x="918017" y="0"/>
                  <a:pt x="930754" y="12738"/>
                  <a:pt x="930754" y="28289"/>
                </a:cubicBezTo>
                <a:cubicBezTo>
                  <a:pt x="930754" y="43977"/>
                  <a:pt x="918017" y="56580"/>
                  <a:pt x="902465" y="56580"/>
                </a:cubicBezTo>
                <a:cubicBezTo>
                  <a:pt x="886777" y="56580"/>
                  <a:pt x="874174" y="43843"/>
                  <a:pt x="874174" y="28289"/>
                </a:cubicBezTo>
                <a:cubicBezTo>
                  <a:pt x="874174" y="12738"/>
                  <a:pt x="886777" y="0"/>
                  <a:pt x="902465" y="0"/>
                </a:cubicBezTo>
                <a:close/>
                <a:moveTo>
                  <a:pt x="754848" y="0"/>
                </a:moveTo>
                <a:cubicBezTo>
                  <a:pt x="770534" y="0"/>
                  <a:pt x="783137" y="12738"/>
                  <a:pt x="783137" y="28289"/>
                </a:cubicBezTo>
                <a:cubicBezTo>
                  <a:pt x="783137" y="43977"/>
                  <a:pt x="770400" y="56580"/>
                  <a:pt x="754848" y="56580"/>
                </a:cubicBezTo>
                <a:cubicBezTo>
                  <a:pt x="739160" y="56580"/>
                  <a:pt x="726557" y="43843"/>
                  <a:pt x="726557" y="28289"/>
                </a:cubicBezTo>
                <a:cubicBezTo>
                  <a:pt x="726557" y="12738"/>
                  <a:pt x="739295" y="0"/>
                  <a:pt x="754848" y="0"/>
                </a:cubicBezTo>
                <a:close/>
                <a:moveTo>
                  <a:pt x="610851" y="0"/>
                </a:moveTo>
                <a:cubicBezTo>
                  <a:pt x="626403" y="0"/>
                  <a:pt x="639140" y="12738"/>
                  <a:pt x="639140" y="28289"/>
                </a:cubicBezTo>
                <a:cubicBezTo>
                  <a:pt x="639140" y="43977"/>
                  <a:pt x="626403" y="56580"/>
                  <a:pt x="610851" y="56580"/>
                </a:cubicBezTo>
                <a:cubicBezTo>
                  <a:pt x="595298" y="56580"/>
                  <a:pt x="582560" y="43843"/>
                  <a:pt x="582560" y="28289"/>
                </a:cubicBezTo>
                <a:cubicBezTo>
                  <a:pt x="582560" y="12603"/>
                  <a:pt x="595298" y="0"/>
                  <a:pt x="610851" y="0"/>
                </a:cubicBezTo>
                <a:close/>
                <a:moveTo>
                  <a:pt x="463902" y="0"/>
                </a:moveTo>
                <a:cubicBezTo>
                  <a:pt x="479590" y="0"/>
                  <a:pt x="492193" y="12738"/>
                  <a:pt x="492193" y="28289"/>
                </a:cubicBezTo>
                <a:cubicBezTo>
                  <a:pt x="492193" y="43977"/>
                  <a:pt x="479455" y="56580"/>
                  <a:pt x="463902" y="56580"/>
                </a:cubicBezTo>
                <a:cubicBezTo>
                  <a:pt x="448216" y="56580"/>
                  <a:pt x="435613" y="43843"/>
                  <a:pt x="435613" y="28289"/>
                </a:cubicBezTo>
                <a:cubicBezTo>
                  <a:pt x="435613" y="12738"/>
                  <a:pt x="448216" y="0"/>
                  <a:pt x="463902" y="0"/>
                </a:cubicBezTo>
                <a:close/>
                <a:moveTo>
                  <a:pt x="319906" y="0"/>
                </a:moveTo>
                <a:cubicBezTo>
                  <a:pt x="335458" y="0"/>
                  <a:pt x="348195" y="12738"/>
                  <a:pt x="348195" y="28289"/>
                </a:cubicBezTo>
                <a:cubicBezTo>
                  <a:pt x="348195" y="43977"/>
                  <a:pt x="335458" y="56580"/>
                  <a:pt x="319906" y="56580"/>
                </a:cubicBezTo>
                <a:cubicBezTo>
                  <a:pt x="304218" y="56580"/>
                  <a:pt x="291615" y="43843"/>
                  <a:pt x="291615" y="28289"/>
                </a:cubicBezTo>
                <a:cubicBezTo>
                  <a:pt x="291615" y="12603"/>
                  <a:pt x="304353" y="0"/>
                  <a:pt x="319906" y="0"/>
                </a:cubicBezTo>
                <a:close/>
                <a:moveTo>
                  <a:pt x="172288" y="0"/>
                </a:moveTo>
                <a:cubicBezTo>
                  <a:pt x="187841" y="0"/>
                  <a:pt x="200577" y="12738"/>
                  <a:pt x="200577" y="28289"/>
                </a:cubicBezTo>
                <a:cubicBezTo>
                  <a:pt x="200577" y="43977"/>
                  <a:pt x="187841" y="56580"/>
                  <a:pt x="172288" y="56580"/>
                </a:cubicBezTo>
                <a:cubicBezTo>
                  <a:pt x="156734" y="56580"/>
                  <a:pt x="143998" y="43843"/>
                  <a:pt x="143998" y="28289"/>
                </a:cubicBezTo>
                <a:cubicBezTo>
                  <a:pt x="143998" y="12603"/>
                  <a:pt x="156734" y="0"/>
                  <a:pt x="172288" y="0"/>
                </a:cubicBezTo>
                <a:close/>
                <a:moveTo>
                  <a:pt x="28289" y="0"/>
                </a:moveTo>
                <a:cubicBezTo>
                  <a:pt x="43843" y="0"/>
                  <a:pt x="56579" y="12738"/>
                  <a:pt x="56579" y="28289"/>
                </a:cubicBezTo>
                <a:cubicBezTo>
                  <a:pt x="56579" y="43977"/>
                  <a:pt x="43843" y="56580"/>
                  <a:pt x="28289" y="56580"/>
                </a:cubicBezTo>
                <a:cubicBezTo>
                  <a:pt x="12738" y="56580"/>
                  <a:pt x="0" y="43977"/>
                  <a:pt x="0" y="28289"/>
                </a:cubicBezTo>
                <a:cubicBezTo>
                  <a:pt x="0" y="12738"/>
                  <a:pt x="12738" y="0"/>
                  <a:pt x="28289" y="0"/>
                </a:cubicBezTo>
                <a:close/>
              </a:path>
            </a:pathLst>
          </a:custGeom>
          <a:solidFill>
            <a:schemeClr val="bg1"/>
          </a:solidFill>
          <a:ln w="9525" cap="flat">
            <a:noFill/>
            <a:prstDash val="solid"/>
            <a:miter/>
          </a:ln>
        </p:spPr>
        <p:txBody>
          <a:bodyPr wrap="square" rtlCol="0" anchor="ctr">
            <a:noAutofit/>
          </a:bodyPr>
          <a:lstStyle/>
          <a:p>
            <a:endParaRPr lang="en-US" dirty="0"/>
          </a:p>
        </p:txBody>
      </p:sp>
      <p:grpSp>
        <p:nvGrpSpPr>
          <p:cNvPr id="62" name="Group 61">
            <a:extLst>
              <a:ext uri="{FF2B5EF4-FFF2-40B4-BE49-F238E27FC236}">
                <a16:creationId xmlns:a16="http://schemas.microsoft.com/office/drawing/2014/main" id="{1923AFA6-5ABD-A0CC-F6BF-1C6252F9E913}"/>
              </a:ext>
            </a:extLst>
          </p:cNvPr>
          <p:cNvGrpSpPr/>
          <p:nvPr/>
        </p:nvGrpSpPr>
        <p:grpSpPr>
          <a:xfrm>
            <a:off x="408270" y="2073629"/>
            <a:ext cx="3110733" cy="4542324"/>
            <a:chOff x="408270" y="2302229"/>
            <a:chExt cx="2715665" cy="4060869"/>
          </a:xfrm>
        </p:grpSpPr>
        <p:sp>
          <p:nvSpPr>
            <p:cNvPr id="13" name="Rectangle: Top Corners Rounded 12">
              <a:extLst>
                <a:ext uri="{FF2B5EF4-FFF2-40B4-BE49-F238E27FC236}">
                  <a16:creationId xmlns:a16="http://schemas.microsoft.com/office/drawing/2014/main" id="{3E79D17C-3B36-A08A-2AC5-1C7FAA4F4508}"/>
                </a:ext>
              </a:extLst>
            </p:cNvPr>
            <p:cNvSpPr/>
            <p:nvPr/>
          </p:nvSpPr>
          <p:spPr>
            <a:xfrm>
              <a:off x="408270" y="2302229"/>
              <a:ext cx="2704718" cy="4024124"/>
            </a:xfrm>
            <a:prstGeom prst="round2SameRect">
              <a:avLst>
                <a:gd name="adj1" fmla="val 1267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4" name="Group 23">
              <a:extLst>
                <a:ext uri="{FF2B5EF4-FFF2-40B4-BE49-F238E27FC236}">
                  <a16:creationId xmlns:a16="http://schemas.microsoft.com/office/drawing/2014/main" id="{99846507-496D-BEA3-A41F-54350E41F766}"/>
                </a:ext>
              </a:extLst>
            </p:cNvPr>
            <p:cNvGrpSpPr/>
            <p:nvPr/>
          </p:nvGrpSpPr>
          <p:grpSpPr>
            <a:xfrm>
              <a:off x="419217" y="2423624"/>
              <a:ext cx="2704718" cy="3939474"/>
              <a:chOff x="419217" y="2423624"/>
              <a:chExt cx="2704718" cy="3939474"/>
            </a:xfrm>
          </p:grpSpPr>
          <p:sp>
            <p:nvSpPr>
              <p:cNvPr id="15" name="Rectangle 14">
                <a:extLst>
                  <a:ext uri="{FF2B5EF4-FFF2-40B4-BE49-F238E27FC236}">
                    <a16:creationId xmlns:a16="http://schemas.microsoft.com/office/drawing/2014/main" id="{FD720D91-F8A0-973D-6BD5-78532B2E84FD}"/>
                  </a:ext>
                </a:extLst>
              </p:cNvPr>
              <p:cNvSpPr/>
              <p:nvPr/>
            </p:nvSpPr>
            <p:spPr>
              <a:xfrm>
                <a:off x="663020" y="2423624"/>
                <a:ext cx="2256179" cy="813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Why use Arduinos to simulate robot computers?</a:t>
                </a:r>
                <a:endParaRPr kumimoji="0" lang="en-IN" sz="1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03CF95A6-A948-B116-67A2-080FADA6BEB0}"/>
                  </a:ext>
                </a:extLst>
              </p:cNvPr>
              <p:cNvSpPr/>
              <p:nvPr/>
            </p:nvSpPr>
            <p:spPr>
              <a:xfrm>
                <a:off x="419217" y="4097982"/>
                <a:ext cx="2704718" cy="2265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Small &amp; Cheap! but still simulates how a larger computer would work</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lang="en-US" sz="1200" dirty="0">
                    <a:solidFill>
                      <a:schemeClr val="bg1"/>
                    </a:solidFill>
                    <a:latin typeface="Arial" panose="020B0604020202020204" pitchFamily="34" charset="0"/>
                    <a:cs typeface="Arial" panose="020B0604020202020204" pitchFamily="34" charset="0"/>
                  </a:rPr>
                  <a:t>Provides bare bones functionality that demonstrates at the most basic level how instructions (code) can be created on a laptop, then sent to the processor of a robot or other computer (such as an Arduino) to then drive action from lights or other mechanics</a:t>
                </a:r>
              </a:p>
              <a:p>
                <a:pPr marL="182880" indent="-182880" defTabSz="914400">
                  <a:spcBef>
                    <a:spcPts val="600"/>
                  </a:spcBef>
                  <a:buFont typeface="Wingdings" panose="05000000000000000000" pitchFamily="2" charset="2"/>
                  <a:buChar char="Ø"/>
                  <a:defRPr/>
                </a:pPr>
                <a:r>
                  <a:rPr lang="en-US" sz="1200" dirty="0">
                    <a:solidFill>
                      <a:schemeClr val="bg1"/>
                    </a:solidFill>
                    <a:latin typeface="Arial" panose="020B0604020202020204" pitchFamily="34" charset="0"/>
                    <a:cs typeface="Arial" panose="020B0604020202020204" pitchFamily="34" charset="0"/>
                  </a:rPr>
                  <a:t>Arduino files are actually C++ so great introduction to coding</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endParaRPr kumimoji="0" lang="en-IN"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grpSp>
      <p:grpSp>
        <p:nvGrpSpPr>
          <p:cNvPr id="19" name="Group 18">
            <a:extLst>
              <a:ext uri="{FF2B5EF4-FFF2-40B4-BE49-F238E27FC236}">
                <a16:creationId xmlns:a16="http://schemas.microsoft.com/office/drawing/2014/main" id="{60C1C0ED-D64B-4B51-E2C9-3FEF9D95577B}"/>
              </a:ext>
            </a:extLst>
          </p:cNvPr>
          <p:cNvGrpSpPr/>
          <p:nvPr/>
        </p:nvGrpSpPr>
        <p:grpSpPr>
          <a:xfrm>
            <a:off x="3778092" y="2070216"/>
            <a:ext cx="2120335" cy="4501223"/>
            <a:chOff x="3350921" y="2302229"/>
            <a:chExt cx="2547507" cy="4027537"/>
          </a:xfrm>
        </p:grpSpPr>
        <p:sp>
          <p:nvSpPr>
            <p:cNvPr id="22" name="Rectangle: Top Corners Rounded 21">
              <a:extLst>
                <a:ext uri="{FF2B5EF4-FFF2-40B4-BE49-F238E27FC236}">
                  <a16:creationId xmlns:a16="http://schemas.microsoft.com/office/drawing/2014/main" id="{B2E850F0-CEBE-0D75-49DE-50C7CFAF5058}"/>
                </a:ext>
              </a:extLst>
            </p:cNvPr>
            <p:cNvSpPr/>
            <p:nvPr/>
          </p:nvSpPr>
          <p:spPr>
            <a:xfrm>
              <a:off x="3350921" y="2302229"/>
              <a:ext cx="2547507" cy="4024124"/>
            </a:xfrm>
            <a:prstGeom prst="round2SameRect">
              <a:avLst>
                <a:gd name="adj1" fmla="val 1247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3" name="Group 32">
              <a:extLst>
                <a:ext uri="{FF2B5EF4-FFF2-40B4-BE49-F238E27FC236}">
                  <a16:creationId xmlns:a16="http://schemas.microsoft.com/office/drawing/2014/main" id="{BF52321C-7766-E975-3F6B-8CDDC4C82C7F}"/>
                </a:ext>
              </a:extLst>
            </p:cNvPr>
            <p:cNvGrpSpPr/>
            <p:nvPr/>
          </p:nvGrpSpPr>
          <p:grpSpPr>
            <a:xfrm>
              <a:off x="3445808" y="2423624"/>
              <a:ext cx="2357733" cy="3906142"/>
              <a:chOff x="3445808" y="2423624"/>
              <a:chExt cx="2357733" cy="3906142"/>
            </a:xfrm>
          </p:grpSpPr>
          <p:sp>
            <p:nvSpPr>
              <p:cNvPr id="34" name="Rectangle 33">
                <a:extLst>
                  <a:ext uri="{FF2B5EF4-FFF2-40B4-BE49-F238E27FC236}">
                    <a16:creationId xmlns:a16="http://schemas.microsoft.com/office/drawing/2014/main" id="{1BF63AE5-D969-961C-D6EB-89F33C58BEEE}"/>
                  </a:ext>
                </a:extLst>
              </p:cNvPr>
              <p:cNvSpPr/>
              <p:nvPr/>
            </p:nvSpPr>
            <p:spPr>
              <a:xfrm>
                <a:off x="3445808" y="2423624"/>
                <a:ext cx="2357732" cy="813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Digital Vs Analog Signals</a:t>
                </a:r>
              </a:p>
            </p:txBody>
          </p:sp>
          <p:sp>
            <p:nvSpPr>
              <p:cNvPr id="35" name="Rectangle 34">
                <a:extLst>
                  <a:ext uri="{FF2B5EF4-FFF2-40B4-BE49-F238E27FC236}">
                    <a16:creationId xmlns:a16="http://schemas.microsoft.com/office/drawing/2014/main" id="{6D6BFD76-83A5-143B-1E62-11FFB8085243}"/>
                  </a:ext>
                </a:extLst>
              </p:cNvPr>
              <p:cNvSpPr/>
              <p:nvPr/>
            </p:nvSpPr>
            <p:spPr>
              <a:xfrm>
                <a:off x="3445808" y="4182632"/>
                <a:ext cx="2357733" cy="2147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Analog = Waves</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lang="en-US" sz="1200" dirty="0">
                    <a:solidFill>
                      <a:schemeClr val="bg1"/>
                    </a:solidFill>
                    <a:latin typeface="Arial" panose="020B0604020202020204" pitchFamily="34" charset="0"/>
                    <a:cs typeface="Arial" panose="020B0604020202020204" pitchFamily="34" charset="0"/>
                  </a:rPr>
                  <a:t>Digital = On or Off</a:t>
                </a:r>
              </a:p>
              <a:p>
                <a:pPr marL="640080" lvl="1" indent="-182880" defTabSz="914400">
                  <a:spcBef>
                    <a:spcPts val="300"/>
                  </a:spcBef>
                  <a:buFont typeface="Wingdings" panose="05000000000000000000" pitchFamily="2" charset="2"/>
                  <a:buChar char="Ø"/>
                  <a:defRPr/>
                </a:pPr>
                <a:r>
                  <a:rPr lang="en-US" sz="1200" dirty="0">
                    <a:solidFill>
                      <a:schemeClr val="bg1"/>
                    </a:solidFill>
                    <a:latin typeface="Arial" panose="020B0604020202020204" pitchFamily="34" charset="0"/>
                    <a:cs typeface="Arial" panose="020B0604020202020204" pitchFamily="34" charset="0"/>
                  </a:rPr>
                  <a:t>Represented as zeros or ones</a:t>
                </a:r>
              </a:p>
              <a:p>
                <a:pPr marL="640080" lvl="1" indent="-182880" defTabSz="914400">
                  <a:spcBef>
                    <a:spcPts val="300"/>
                  </a:spcBef>
                  <a:buFont typeface="Wingdings" panose="05000000000000000000" pitchFamily="2" charset="2"/>
                  <a:buChar char="Ø"/>
                  <a:defRPr/>
                </a:pPr>
                <a:r>
                  <a:rPr lang="en-US" sz="1200" dirty="0">
                    <a:solidFill>
                      <a:schemeClr val="bg1"/>
                    </a:solidFill>
                    <a:latin typeface="Arial" panose="020B0604020202020204" pitchFamily="34" charset="0"/>
                    <a:cs typeface="Arial" panose="020B0604020202020204" pitchFamily="34" charset="0"/>
                  </a:rPr>
                  <a:t>Binary</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grpSp>
      <p:sp>
        <p:nvSpPr>
          <p:cNvPr id="41" name="Rectangle: Top Corners Rounded 40">
            <a:extLst>
              <a:ext uri="{FF2B5EF4-FFF2-40B4-BE49-F238E27FC236}">
                <a16:creationId xmlns:a16="http://schemas.microsoft.com/office/drawing/2014/main" id="{3FF7A47B-50B7-813D-420E-2EF087136199}"/>
              </a:ext>
            </a:extLst>
          </p:cNvPr>
          <p:cNvSpPr/>
          <p:nvPr/>
        </p:nvSpPr>
        <p:spPr>
          <a:xfrm>
            <a:off x="6253271" y="2077042"/>
            <a:ext cx="5530459" cy="4497408"/>
          </a:xfrm>
          <a:prstGeom prst="round2SameRect">
            <a:avLst>
              <a:gd name="adj1" fmla="val 1218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6F0FE11E-02A1-471F-D4F1-8F4380072B43}"/>
              </a:ext>
            </a:extLst>
          </p:cNvPr>
          <p:cNvGrpSpPr/>
          <p:nvPr/>
        </p:nvGrpSpPr>
        <p:grpSpPr>
          <a:xfrm>
            <a:off x="6442158" y="2195024"/>
            <a:ext cx="4960410" cy="3006058"/>
            <a:chOff x="6446775" y="2423624"/>
            <a:chExt cx="4960410" cy="3006058"/>
          </a:xfrm>
        </p:grpSpPr>
        <p:sp>
          <p:nvSpPr>
            <p:cNvPr id="43" name="Rectangle 42">
              <a:extLst>
                <a:ext uri="{FF2B5EF4-FFF2-40B4-BE49-F238E27FC236}">
                  <a16:creationId xmlns:a16="http://schemas.microsoft.com/office/drawing/2014/main" id="{B575C804-4EE5-0A7D-B1F6-5BFD3D25FEDE}"/>
                </a:ext>
              </a:extLst>
            </p:cNvPr>
            <p:cNvSpPr/>
            <p:nvPr/>
          </p:nvSpPr>
          <p:spPr>
            <a:xfrm>
              <a:off x="6827937" y="2423624"/>
              <a:ext cx="4579248" cy="813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Order of Logic 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1" dirty="0">
                  <a:solidFill>
                    <a:schemeClr val="bg1"/>
                  </a:solidFill>
                  <a:latin typeface="Times New Roman" panose="02020603050405020304" pitchFamily="18" charset="0"/>
                  <a:cs typeface="Times New Roman" panose="02020603050405020304" pitchFamily="18" charset="0"/>
                </a:rPr>
                <a:t>“What runs first when you turn your computer on ?”</a:t>
              </a:r>
              <a:endParaRPr kumimoji="0" lang="en-US" sz="1600" i="1"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423DCB6D-F77D-1A4E-D0F0-59E1FC776A18}"/>
                </a:ext>
              </a:extLst>
            </p:cNvPr>
            <p:cNvSpPr/>
            <p:nvPr/>
          </p:nvSpPr>
          <p:spPr>
            <a:xfrm>
              <a:off x="6460572" y="3282548"/>
              <a:ext cx="4579248" cy="2147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Ø"/>
                <a:tabLst/>
                <a:defRPr/>
              </a:pPr>
              <a:r>
                <a:rPr kumimoji="0" lang="en-US" sz="1400" b="1" i="0" u="none" strike="noStrike" kern="1200" cap="none" spc="0" normalizeH="0" baseline="0" noProof="0" dirty="0">
                  <a:ln>
                    <a:noFill/>
                  </a:ln>
                  <a:solidFill>
                    <a:schemeClr val="bg1"/>
                  </a:solidFill>
                  <a:effectLst/>
                  <a:uLnTx/>
                  <a:uFillTx/>
                  <a:latin typeface="+mj-lt"/>
                  <a:cs typeface="Arial" panose="020B0604020202020204" pitchFamily="34" charset="0"/>
                </a:rPr>
                <a:t>BIOS</a:t>
              </a:r>
              <a:r>
                <a:rPr kumimoji="0" lang="en-US" sz="1400" b="0" i="0" u="none" strike="noStrike" kern="1200" cap="none" spc="0" normalizeH="0" baseline="0" noProof="0" dirty="0">
                  <a:ln>
                    <a:noFill/>
                  </a:ln>
                  <a:solidFill>
                    <a:schemeClr val="bg1"/>
                  </a:solidFill>
                  <a:effectLst/>
                  <a:uLnTx/>
                  <a:uFillTx/>
                  <a:latin typeface="+mj-lt"/>
                  <a:cs typeface="Arial" panose="020B0604020202020204" pitchFamily="34" charset="0"/>
                </a:rPr>
                <a:t> (</a:t>
              </a:r>
              <a:r>
                <a:rPr kumimoji="0" lang="en-US" sz="1400" b="1" i="0" u="sng" strike="noStrike" kern="1200" cap="none" spc="0" normalizeH="0" baseline="0" noProof="0" dirty="0">
                  <a:ln>
                    <a:noFill/>
                  </a:ln>
                  <a:solidFill>
                    <a:schemeClr val="bg1"/>
                  </a:solidFill>
                  <a:effectLst/>
                  <a:uLnTx/>
                  <a:uFillTx/>
                  <a:latin typeface="+mj-lt"/>
                  <a:cs typeface="Arial" panose="020B0604020202020204" pitchFamily="34" charset="0"/>
                </a:rPr>
                <a:t>B</a:t>
              </a:r>
              <a:r>
                <a:rPr kumimoji="0" lang="en-US" sz="1400" b="0" i="0" u="none" strike="noStrike" kern="1200" cap="none" spc="0" normalizeH="0" baseline="0" noProof="0" dirty="0">
                  <a:ln>
                    <a:noFill/>
                  </a:ln>
                  <a:solidFill>
                    <a:schemeClr val="bg1"/>
                  </a:solidFill>
                  <a:effectLst/>
                  <a:uLnTx/>
                  <a:uFillTx/>
                  <a:latin typeface="+mj-lt"/>
                  <a:cs typeface="Arial" panose="020B0604020202020204" pitchFamily="34" charset="0"/>
                </a:rPr>
                <a:t>asic </a:t>
              </a:r>
              <a:r>
                <a:rPr kumimoji="0" lang="en-US" sz="1400" b="1" i="0" u="sng" strike="noStrike" kern="1200" cap="none" spc="0" normalizeH="0" baseline="0" noProof="0" dirty="0">
                  <a:ln>
                    <a:noFill/>
                  </a:ln>
                  <a:solidFill>
                    <a:schemeClr val="bg1"/>
                  </a:solidFill>
                  <a:effectLst/>
                  <a:uLnTx/>
                  <a:uFillTx/>
                  <a:latin typeface="+mj-lt"/>
                  <a:cs typeface="Arial" panose="020B0604020202020204" pitchFamily="34" charset="0"/>
                </a:rPr>
                <a:t>I</a:t>
              </a:r>
              <a:r>
                <a:rPr kumimoji="0" lang="en-US" sz="1400" b="0" i="0" u="none" strike="noStrike" kern="1200" cap="none" spc="0" normalizeH="0" baseline="0" noProof="0" dirty="0">
                  <a:ln>
                    <a:noFill/>
                  </a:ln>
                  <a:solidFill>
                    <a:schemeClr val="bg1"/>
                  </a:solidFill>
                  <a:effectLst/>
                  <a:uLnTx/>
                  <a:uFillTx/>
                  <a:latin typeface="+mj-lt"/>
                  <a:cs typeface="Arial" panose="020B0604020202020204" pitchFamily="34" charset="0"/>
                </a:rPr>
                <a:t>nput &amp; </a:t>
              </a:r>
              <a:r>
                <a:rPr kumimoji="0" lang="en-US" sz="1400" b="1" i="0" u="none" strike="noStrike" kern="1200" cap="none" spc="0" normalizeH="0" baseline="0" noProof="0" dirty="0">
                  <a:ln>
                    <a:noFill/>
                  </a:ln>
                  <a:solidFill>
                    <a:schemeClr val="bg1"/>
                  </a:solidFill>
                  <a:effectLst/>
                  <a:uLnTx/>
                  <a:uFillTx/>
                  <a:latin typeface="+mj-lt"/>
                  <a:cs typeface="Arial" panose="020B0604020202020204" pitchFamily="34" charset="0"/>
                </a:rPr>
                <a:t>O</a:t>
              </a:r>
              <a:r>
                <a:rPr kumimoji="0" lang="en-US" sz="1400" b="0" i="0" u="none" strike="noStrike" kern="1200" cap="none" spc="0" normalizeH="0" baseline="0" noProof="0" dirty="0">
                  <a:ln>
                    <a:noFill/>
                  </a:ln>
                  <a:solidFill>
                    <a:schemeClr val="bg1"/>
                  </a:solidFill>
                  <a:effectLst/>
                  <a:uLnTx/>
                  <a:uFillTx/>
                  <a:latin typeface="+mj-lt"/>
                  <a:cs typeface="Arial" panose="020B0604020202020204" pitchFamily="34" charset="0"/>
                </a:rPr>
                <a:t>utput </a:t>
              </a:r>
              <a:r>
                <a:rPr kumimoji="0" lang="en-US" sz="1400" b="1" i="0" u="sng" strike="noStrike" kern="1200" cap="none" spc="0" normalizeH="0" baseline="0" noProof="0" dirty="0">
                  <a:ln>
                    <a:noFill/>
                  </a:ln>
                  <a:solidFill>
                    <a:schemeClr val="bg1"/>
                  </a:solidFill>
                  <a:effectLst/>
                  <a:uLnTx/>
                  <a:uFillTx/>
                  <a:latin typeface="+mj-lt"/>
                  <a:cs typeface="Arial" panose="020B0604020202020204" pitchFamily="34" charset="0"/>
                </a:rPr>
                <a:t>S</a:t>
              </a:r>
              <a:r>
                <a:rPr kumimoji="0" lang="en-US" sz="1400" b="0" i="0" u="none" strike="noStrike" kern="1200" cap="none" spc="0" normalizeH="0" baseline="0" noProof="0" dirty="0">
                  <a:ln>
                    <a:noFill/>
                  </a:ln>
                  <a:solidFill>
                    <a:schemeClr val="bg1"/>
                  </a:solidFill>
                  <a:effectLst/>
                  <a:uLnTx/>
                  <a:uFillTx/>
                  <a:latin typeface="+mj-lt"/>
                  <a:cs typeface="Arial" panose="020B0604020202020204" pitchFamily="34" charset="0"/>
                </a:rPr>
                <a:t>ystem)</a:t>
              </a:r>
            </a:p>
            <a:p>
              <a:pPr marL="640080" lvl="1" indent="-182880" defTabSz="914400">
                <a:spcBef>
                  <a:spcPts val="300"/>
                </a:spcBef>
                <a:buFont typeface="Wingdings" panose="05000000000000000000" pitchFamily="2" charset="2"/>
                <a:buChar char="Ø"/>
                <a:defRPr/>
              </a:pPr>
              <a:r>
                <a:rPr lang="en-US" sz="1200" dirty="0">
                  <a:solidFill>
                    <a:schemeClr val="bg1"/>
                  </a:solidFill>
                  <a:latin typeface="+mj-lt"/>
                  <a:cs typeface="Arial" panose="020B0604020202020204" pitchFamily="34" charset="0"/>
                </a:rPr>
                <a:t>Initializes the hardware, then loads the Operating System (OS) and then other programs</a:t>
              </a:r>
              <a:endParaRPr kumimoji="0" lang="en-US" sz="1200" b="0" i="0" u="none" strike="noStrike" kern="1200" cap="none" spc="0" normalizeH="0" baseline="0" noProof="0" dirty="0">
                <a:ln>
                  <a:noFill/>
                </a:ln>
                <a:solidFill>
                  <a:schemeClr val="bg1"/>
                </a:solidFill>
                <a:effectLst/>
                <a:uLnTx/>
                <a:uFillTx/>
                <a:latin typeface="+mj-lt"/>
                <a:cs typeface="Arial" panose="020B0604020202020204" pitchFamily="34" charset="0"/>
              </a:endParaRPr>
            </a:p>
            <a:p>
              <a:pPr marL="640080" lvl="1" indent="-182880" defTabSz="914400">
                <a:spcBef>
                  <a:spcPts val="300"/>
                </a:spcBef>
                <a:buFont typeface="Wingdings" panose="05000000000000000000" pitchFamily="2" charset="2"/>
                <a:buChar char="Ø"/>
                <a:defRPr/>
              </a:pPr>
              <a:r>
                <a:rPr lang="en-US" sz="1200" dirty="0">
                  <a:solidFill>
                    <a:schemeClr val="bg1"/>
                  </a:solidFill>
                  <a:latin typeface="+mj-lt"/>
                  <a:cs typeface="Arial" panose="020B0604020202020204" pitchFamily="34" charset="0"/>
                </a:rPr>
                <a:t>Is burned on a memory chip (prebuilt for use!)</a:t>
              </a:r>
              <a:endParaRPr kumimoji="0" lang="en-US" sz="1200" b="0" i="0" u="none" strike="noStrike" kern="1200" cap="none" spc="0" normalizeH="0" baseline="0" noProof="0" dirty="0">
                <a:ln>
                  <a:noFill/>
                </a:ln>
                <a:solidFill>
                  <a:schemeClr val="bg1"/>
                </a:solidFill>
                <a:effectLst/>
                <a:uLnTx/>
                <a:uFillTx/>
                <a:latin typeface="+mj-lt"/>
                <a:cs typeface="Arial" panose="020B0604020202020204" pitchFamily="34" charset="0"/>
              </a:endParaRPr>
            </a:p>
            <a:p>
              <a:pPr marL="285750" indent="-285750" defTabSz="914400">
                <a:spcBef>
                  <a:spcPts val="600"/>
                </a:spcBef>
                <a:buFont typeface="Wingdings" panose="05000000000000000000" pitchFamily="2" charset="2"/>
                <a:buChar char="Ø"/>
                <a:defRPr/>
              </a:pPr>
              <a:r>
                <a:rPr lang="en-US" sz="1400" b="1" dirty="0">
                  <a:solidFill>
                    <a:schemeClr val="bg1"/>
                  </a:solidFill>
                  <a:latin typeface="+mj-lt"/>
                  <a:cs typeface="Arial" panose="020B0604020202020204" pitchFamily="34" charset="0"/>
                </a:rPr>
                <a:t>Setup() Functions</a:t>
              </a:r>
              <a:endParaRPr lang="en-US" sz="1400" dirty="0">
                <a:solidFill>
                  <a:schemeClr val="bg1"/>
                </a:solidFill>
                <a:latin typeface="+mj-lt"/>
                <a:cs typeface="Arial" panose="020B0604020202020204" pitchFamily="34" charset="0"/>
              </a:endParaRPr>
            </a:p>
            <a:p>
              <a:pPr marL="640080" lvl="1" indent="-182880" defTabSz="914400">
                <a:spcBef>
                  <a:spcPts val="600"/>
                </a:spcBef>
                <a:buFont typeface="Wingdings" panose="05000000000000000000" pitchFamily="2" charset="2"/>
                <a:buChar char="Ø"/>
                <a:defRPr/>
              </a:pPr>
              <a:r>
                <a:rPr kumimoji="0" lang="en-US" sz="1200" b="0" i="0" u="none" strike="noStrike" kern="1200" cap="none" spc="0" normalizeH="0" baseline="0" noProof="0" dirty="0">
                  <a:ln>
                    <a:noFill/>
                  </a:ln>
                  <a:solidFill>
                    <a:schemeClr val="bg1"/>
                  </a:solidFill>
                  <a:effectLst/>
                  <a:uLnTx/>
                  <a:uFillTx/>
                  <a:latin typeface="+mj-lt"/>
                  <a:cs typeface="Arial" panose="020B0604020202020204" pitchFamily="34" charset="0"/>
                </a:rPr>
                <a:t>Only runs once per powerup</a:t>
              </a:r>
            </a:p>
            <a:p>
              <a:pPr marL="640080" lvl="1" indent="-182880" defTabSz="914400">
                <a:spcBef>
                  <a:spcPts val="600"/>
                </a:spcBef>
                <a:buFont typeface="Wingdings" panose="05000000000000000000" pitchFamily="2" charset="2"/>
                <a:buChar char="Ø"/>
                <a:defRPr/>
              </a:pPr>
              <a:r>
                <a:rPr lang="en-US" sz="1200" b="0" i="0" dirty="0">
                  <a:solidFill>
                    <a:schemeClr val="bg1"/>
                  </a:solidFill>
                  <a:effectLst/>
                  <a:latin typeface="+mj-lt"/>
                </a:rPr>
                <a:t>Initializes and sets the initial values for things that don’t change (</a:t>
              </a:r>
              <a:r>
                <a:rPr kumimoji="0" lang="en-US" sz="1200" b="0" i="0" u="none" strike="noStrike" kern="1200" cap="none" spc="0" normalizeH="0" baseline="0" noProof="0" dirty="0">
                  <a:ln>
                    <a:noFill/>
                  </a:ln>
                  <a:solidFill>
                    <a:schemeClr val="bg1"/>
                  </a:solidFill>
                  <a:effectLst/>
                  <a:uLnTx/>
                  <a:uFillTx/>
                  <a:latin typeface="+mj-lt"/>
                  <a:cs typeface="Arial" panose="020B0604020202020204" pitchFamily="34" charset="0"/>
                </a:rPr>
                <a:t>like which pins are inputs vs outputs)</a:t>
              </a:r>
            </a:p>
            <a:p>
              <a:pPr marL="285750" indent="-285750" defTabSz="914400">
                <a:spcBef>
                  <a:spcPts val="600"/>
                </a:spcBef>
                <a:buFont typeface="Wingdings" panose="05000000000000000000" pitchFamily="2" charset="2"/>
                <a:buChar char="Ø"/>
                <a:defRPr/>
              </a:pPr>
              <a:r>
                <a:rPr lang="en-US" sz="1400" b="1" dirty="0">
                  <a:solidFill>
                    <a:schemeClr val="bg1"/>
                  </a:solidFill>
                  <a:latin typeface="+mj-lt"/>
                  <a:cs typeface="Arial" panose="020B0604020202020204" pitchFamily="34" charset="0"/>
                </a:rPr>
                <a:t>Loop()</a:t>
              </a:r>
              <a:r>
                <a:rPr lang="en-US" sz="1400" dirty="0">
                  <a:solidFill>
                    <a:schemeClr val="bg1"/>
                  </a:solidFill>
                  <a:latin typeface="+mj-lt"/>
                  <a:cs typeface="Arial" panose="020B0604020202020204" pitchFamily="34" charset="0"/>
                </a:rPr>
                <a:t> </a:t>
              </a:r>
              <a:r>
                <a:rPr lang="en-US" sz="1400" b="1" dirty="0">
                  <a:solidFill>
                    <a:schemeClr val="bg1"/>
                  </a:solidFill>
                  <a:latin typeface="+mj-lt"/>
                  <a:cs typeface="Arial" panose="020B0604020202020204" pitchFamily="34" charset="0"/>
                </a:rPr>
                <a:t>Functions</a:t>
              </a:r>
            </a:p>
            <a:p>
              <a:pPr marL="640080" lvl="1" indent="-182880" defTabSz="914400">
                <a:spcBef>
                  <a:spcPts val="600"/>
                </a:spcBef>
                <a:buFont typeface="Wingdings" panose="05000000000000000000" pitchFamily="2" charset="2"/>
                <a:buChar char="Ø"/>
                <a:defRPr/>
              </a:pPr>
              <a:r>
                <a:rPr lang="en-US" sz="1200" b="0" i="0" dirty="0">
                  <a:solidFill>
                    <a:schemeClr val="bg1"/>
                  </a:solidFill>
                  <a:effectLst/>
                  <a:latin typeface="+mj-lt"/>
                </a:rPr>
                <a:t>Do precisely what </a:t>
              </a:r>
              <a:r>
                <a:rPr lang="en-US" sz="1200" dirty="0">
                  <a:solidFill>
                    <a:schemeClr val="bg1"/>
                  </a:solidFill>
                  <a:latin typeface="+mj-lt"/>
                </a:rPr>
                <a:t>their</a:t>
              </a:r>
              <a:r>
                <a:rPr lang="en-US" sz="1200" b="0" i="0" dirty="0">
                  <a:solidFill>
                    <a:schemeClr val="bg1"/>
                  </a:solidFill>
                  <a:effectLst/>
                  <a:latin typeface="+mj-lt"/>
                </a:rPr>
                <a:t> name suggests, and loops consecutively, allowing your program to change and respond. Use it to actively control the Arduino board.</a:t>
              </a:r>
              <a:endParaRPr kumimoji="0" lang="en-US" sz="1200" b="0" i="0" u="none" strike="noStrike" kern="1200" cap="none" spc="0" normalizeH="0" baseline="0" noProof="0" dirty="0">
                <a:ln>
                  <a:noFill/>
                </a:ln>
                <a:solidFill>
                  <a:schemeClr val="bg1"/>
                </a:solidFill>
                <a:effectLst/>
                <a:uLnTx/>
                <a:uFillTx/>
                <a:latin typeface="+mj-lt"/>
                <a:cs typeface="Arial" panose="020B0604020202020204" pitchFamily="34" charset="0"/>
              </a:endParaRPr>
            </a:p>
          </p:txBody>
        </p:sp>
        <p:sp>
          <p:nvSpPr>
            <p:cNvPr id="48" name="Freeform: Shape 47">
              <a:extLst>
                <a:ext uri="{FF2B5EF4-FFF2-40B4-BE49-F238E27FC236}">
                  <a16:creationId xmlns:a16="http://schemas.microsoft.com/office/drawing/2014/main" id="{60AAE71A-DD98-EB59-6090-BC2547F2F26F}"/>
                </a:ext>
              </a:extLst>
            </p:cNvPr>
            <p:cNvSpPr/>
            <p:nvPr/>
          </p:nvSpPr>
          <p:spPr>
            <a:xfrm>
              <a:off x="6446775" y="2538269"/>
              <a:ext cx="470706" cy="511653"/>
            </a:xfrm>
            <a:custGeom>
              <a:avLst/>
              <a:gdLst>
                <a:gd name="connsiteX0" fmla="*/ 3692592 w 4085690"/>
                <a:gd name="connsiteY0" fmla="*/ 2163333 h 4614988"/>
                <a:gd name="connsiteX1" fmla="*/ 3808287 w 4085690"/>
                <a:gd name="connsiteY1" fmla="*/ 2279030 h 4614988"/>
                <a:gd name="connsiteX2" fmla="*/ 3692592 w 4085690"/>
                <a:gd name="connsiteY2" fmla="*/ 2394725 h 4614988"/>
                <a:gd name="connsiteX3" fmla="*/ 3576895 w 4085690"/>
                <a:gd name="connsiteY3" fmla="*/ 2279030 h 4614988"/>
                <a:gd name="connsiteX4" fmla="*/ 3692592 w 4085690"/>
                <a:gd name="connsiteY4" fmla="*/ 2163333 h 4614988"/>
                <a:gd name="connsiteX5" fmla="*/ 372296 w 4085690"/>
                <a:gd name="connsiteY5" fmla="*/ 2163333 h 4614988"/>
                <a:gd name="connsiteX6" fmla="*/ 487993 w 4085690"/>
                <a:gd name="connsiteY6" fmla="*/ 2279030 h 4614988"/>
                <a:gd name="connsiteX7" fmla="*/ 372296 w 4085690"/>
                <a:gd name="connsiteY7" fmla="*/ 2394725 h 4614988"/>
                <a:gd name="connsiteX8" fmla="*/ 256601 w 4085690"/>
                <a:gd name="connsiteY8" fmla="*/ 2279030 h 4614988"/>
                <a:gd name="connsiteX9" fmla="*/ 372296 w 4085690"/>
                <a:gd name="connsiteY9" fmla="*/ 2163333 h 4614988"/>
                <a:gd name="connsiteX10" fmla="*/ 2157325 w 4085690"/>
                <a:gd name="connsiteY10" fmla="*/ 1527924 h 4614988"/>
                <a:gd name="connsiteX11" fmla="*/ 2520941 w 4085690"/>
                <a:gd name="connsiteY11" fmla="*/ 1570161 h 4614988"/>
                <a:gd name="connsiteX12" fmla="*/ 3373052 w 4085690"/>
                <a:gd name="connsiteY12" fmla="*/ 2482876 h 4614988"/>
                <a:gd name="connsiteX13" fmla="*/ 3418962 w 4085690"/>
                <a:gd name="connsiteY13" fmla="*/ 2780380 h 4614988"/>
                <a:gd name="connsiteX14" fmla="*/ 3286738 w 4085690"/>
                <a:gd name="connsiteY14" fmla="*/ 3386407 h 4614988"/>
                <a:gd name="connsiteX15" fmla="*/ 2923122 w 4085690"/>
                <a:gd name="connsiteY15" fmla="*/ 4473583 h 4614988"/>
                <a:gd name="connsiteX16" fmla="*/ 2921287 w 4085690"/>
                <a:gd name="connsiteY16" fmla="*/ 4614988 h 4614988"/>
                <a:gd name="connsiteX17" fmla="*/ 1854311 w 4085690"/>
                <a:gd name="connsiteY17" fmla="*/ 4614988 h 4614988"/>
                <a:gd name="connsiteX18" fmla="*/ 1747797 w 4085690"/>
                <a:gd name="connsiteY18" fmla="*/ 4480929 h 4614988"/>
                <a:gd name="connsiteX19" fmla="*/ 1323579 w 4085690"/>
                <a:gd name="connsiteY19" fmla="*/ 4284428 h 4614988"/>
                <a:gd name="connsiteX20" fmla="*/ 945271 w 4085690"/>
                <a:gd name="connsiteY20" fmla="*/ 4269736 h 4614988"/>
                <a:gd name="connsiteX21" fmla="*/ 855284 w 4085690"/>
                <a:gd name="connsiteY21" fmla="*/ 4064055 h 4614988"/>
                <a:gd name="connsiteX22" fmla="*/ 888340 w 4085690"/>
                <a:gd name="connsiteY22" fmla="*/ 3966724 h 4614988"/>
                <a:gd name="connsiteX23" fmla="*/ 855284 w 4085690"/>
                <a:gd name="connsiteY23" fmla="*/ 3852864 h 4614988"/>
                <a:gd name="connsiteX24" fmla="*/ 827739 w 4085690"/>
                <a:gd name="connsiteY24" fmla="*/ 3781242 h 4614988"/>
                <a:gd name="connsiteX25" fmla="*/ 903032 w 4085690"/>
                <a:gd name="connsiteY25" fmla="*/ 3711457 h 4614988"/>
                <a:gd name="connsiteX26" fmla="*/ 809374 w 4085690"/>
                <a:gd name="connsiteY26" fmla="*/ 3643509 h 4614988"/>
                <a:gd name="connsiteX27" fmla="*/ 860795 w 4085690"/>
                <a:gd name="connsiteY27" fmla="*/ 3494756 h 4614988"/>
                <a:gd name="connsiteX28" fmla="*/ 802028 w 4085690"/>
                <a:gd name="connsiteY28" fmla="*/ 3435990 h 4614988"/>
                <a:gd name="connsiteX29" fmla="*/ 693677 w 4085690"/>
                <a:gd name="connsiteY29" fmla="*/ 3390080 h 4614988"/>
                <a:gd name="connsiteX30" fmla="*/ 671640 w 4085690"/>
                <a:gd name="connsiteY30" fmla="*/ 3303766 h 4614988"/>
                <a:gd name="connsiteX31" fmla="*/ 959963 w 4085690"/>
                <a:gd name="connsiteY31" fmla="*/ 2850165 h 4614988"/>
                <a:gd name="connsiteX32" fmla="*/ 1128916 w 4085690"/>
                <a:gd name="connsiteY32" fmla="*/ 1941123 h 4614988"/>
                <a:gd name="connsiteX33" fmla="*/ 2157325 w 4085690"/>
                <a:gd name="connsiteY33" fmla="*/ 1527924 h 4614988"/>
                <a:gd name="connsiteX34" fmla="*/ 2032445 w 4085690"/>
                <a:gd name="connsiteY34" fmla="*/ 1092684 h 4614988"/>
                <a:gd name="connsiteX35" fmla="*/ 2148140 w 4085690"/>
                <a:gd name="connsiteY35" fmla="*/ 1208381 h 4614988"/>
                <a:gd name="connsiteX36" fmla="*/ 2032445 w 4085690"/>
                <a:gd name="connsiteY36" fmla="*/ 1324076 h 4614988"/>
                <a:gd name="connsiteX37" fmla="*/ 1916748 w 4085690"/>
                <a:gd name="connsiteY37" fmla="*/ 1208381 h 4614988"/>
                <a:gd name="connsiteX38" fmla="*/ 2032445 w 4085690"/>
                <a:gd name="connsiteY38" fmla="*/ 1092684 h 4614988"/>
                <a:gd name="connsiteX39" fmla="*/ 3687082 w 4085690"/>
                <a:gd name="connsiteY39" fmla="*/ 1070649 h 4614988"/>
                <a:gd name="connsiteX40" fmla="*/ 3688919 w 4085690"/>
                <a:gd name="connsiteY40" fmla="*/ 1070649 h 4614988"/>
                <a:gd name="connsiteX41" fmla="*/ 3962549 w 4085690"/>
                <a:gd name="connsiteY41" fmla="*/ 1182671 h 4614988"/>
                <a:gd name="connsiteX42" fmla="*/ 4085592 w 4085690"/>
                <a:gd name="connsiteY42" fmla="*/ 1452629 h 4614988"/>
                <a:gd name="connsiteX43" fmla="*/ 4015807 w 4085690"/>
                <a:gd name="connsiteY43" fmla="*/ 1687695 h 4614988"/>
                <a:gd name="connsiteX44" fmla="*/ 3819306 w 4085690"/>
                <a:gd name="connsiteY44" fmla="*/ 1834610 h 4614988"/>
                <a:gd name="connsiteX45" fmla="*/ 3806452 w 4085690"/>
                <a:gd name="connsiteY45" fmla="*/ 1843792 h 4614988"/>
                <a:gd name="connsiteX46" fmla="*/ 3806452 w 4085690"/>
                <a:gd name="connsiteY46" fmla="*/ 1931941 h 4614988"/>
                <a:gd name="connsiteX47" fmla="*/ 3780742 w 4085690"/>
                <a:gd name="connsiteY47" fmla="*/ 2007236 h 4614988"/>
                <a:gd name="connsiteX48" fmla="*/ 3602605 w 4085690"/>
                <a:gd name="connsiteY48" fmla="*/ 2007236 h 4614988"/>
                <a:gd name="connsiteX49" fmla="*/ 3576895 w 4085690"/>
                <a:gd name="connsiteY49" fmla="*/ 1931941 h 4614988"/>
                <a:gd name="connsiteX50" fmla="*/ 3576895 w 4085690"/>
                <a:gd name="connsiteY50" fmla="*/ 1843792 h 4614988"/>
                <a:gd name="connsiteX51" fmla="*/ 3624643 w 4085690"/>
                <a:gd name="connsiteY51" fmla="*/ 1702386 h 4614988"/>
                <a:gd name="connsiteX52" fmla="*/ 3744013 w 4085690"/>
                <a:gd name="connsiteY52" fmla="*/ 1614237 h 4614988"/>
                <a:gd name="connsiteX53" fmla="*/ 3824816 w 4085690"/>
                <a:gd name="connsiteY53" fmla="*/ 1551798 h 4614988"/>
                <a:gd name="connsiteX54" fmla="*/ 3852362 w 4085690"/>
                <a:gd name="connsiteY54" fmla="*/ 1454465 h 4614988"/>
                <a:gd name="connsiteX55" fmla="*/ 3800941 w 4085690"/>
                <a:gd name="connsiteY55" fmla="*/ 1342442 h 4614988"/>
                <a:gd name="connsiteX56" fmla="*/ 3687082 w 4085690"/>
                <a:gd name="connsiteY56" fmla="*/ 1296530 h 4614988"/>
                <a:gd name="connsiteX57" fmla="*/ 3600770 w 4085690"/>
                <a:gd name="connsiteY57" fmla="*/ 1322241 h 4614988"/>
                <a:gd name="connsiteX58" fmla="*/ 3540166 w 4085690"/>
                <a:gd name="connsiteY58" fmla="*/ 1390190 h 4614988"/>
                <a:gd name="connsiteX59" fmla="*/ 3444671 w 4085690"/>
                <a:gd name="connsiteY59" fmla="*/ 1454465 h 4614988"/>
                <a:gd name="connsiteX60" fmla="*/ 3341830 w 4085690"/>
                <a:gd name="connsiteY60" fmla="*/ 1404882 h 4614988"/>
                <a:gd name="connsiteX61" fmla="*/ 3334484 w 4085690"/>
                <a:gd name="connsiteY61" fmla="*/ 1291022 h 4614988"/>
                <a:gd name="connsiteX62" fmla="*/ 3477727 w 4085690"/>
                <a:gd name="connsiteY62" fmla="*/ 1129415 h 4614988"/>
                <a:gd name="connsiteX63" fmla="*/ 3687082 w 4085690"/>
                <a:gd name="connsiteY63" fmla="*/ 1070649 h 4614988"/>
                <a:gd name="connsiteX64" fmla="*/ 364950 w 4085690"/>
                <a:gd name="connsiteY64" fmla="*/ 1070649 h 4614988"/>
                <a:gd name="connsiteX65" fmla="*/ 366788 w 4085690"/>
                <a:gd name="connsiteY65" fmla="*/ 1070649 h 4614988"/>
                <a:gd name="connsiteX66" fmla="*/ 640417 w 4085690"/>
                <a:gd name="connsiteY66" fmla="*/ 1182671 h 4614988"/>
                <a:gd name="connsiteX67" fmla="*/ 763460 w 4085690"/>
                <a:gd name="connsiteY67" fmla="*/ 1452629 h 4614988"/>
                <a:gd name="connsiteX68" fmla="*/ 693675 w 4085690"/>
                <a:gd name="connsiteY68" fmla="*/ 1687695 h 4614988"/>
                <a:gd name="connsiteX69" fmla="*/ 497174 w 4085690"/>
                <a:gd name="connsiteY69" fmla="*/ 1834610 h 4614988"/>
                <a:gd name="connsiteX70" fmla="*/ 484320 w 4085690"/>
                <a:gd name="connsiteY70" fmla="*/ 1843792 h 4614988"/>
                <a:gd name="connsiteX71" fmla="*/ 484320 w 4085690"/>
                <a:gd name="connsiteY71" fmla="*/ 1931941 h 4614988"/>
                <a:gd name="connsiteX72" fmla="*/ 458610 w 4085690"/>
                <a:gd name="connsiteY72" fmla="*/ 2007236 h 4614988"/>
                <a:gd name="connsiteX73" fmla="*/ 280474 w 4085690"/>
                <a:gd name="connsiteY73" fmla="*/ 2007236 h 4614988"/>
                <a:gd name="connsiteX74" fmla="*/ 254763 w 4085690"/>
                <a:gd name="connsiteY74" fmla="*/ 1931941 h 4614988"/>
                <a:gd name="connsiteX75" fmla="*/ 254763 w 4085690"/>
                <a:gd name="connsiteY75" fmla="*/ 1843792 h 4614988"/>
                <a:gd name="connsiteX76" fmla="*/ 302511 w 4085690"/>
                <a:gd name="connsiteY76" fmla="*/ 1702386 h 4614988"/>
                <a:gd name="connsiteX77" fmla="*/ 421881 w 4085690"/>
                <a:gd name="connsiteY77" fmla="*/ 1614237 h 4614988"/>
                <a:gd name="connsiteX78" fmla="*/ 502685 w 4085690"/>
                <a:gd name="connsiteY78" fmla="*/ 1551798 h 4614988"/>
                <a:gd name="connsiteX79" fmla="*/ 530230 w 4085690"/>
                <a:gd name="connsiteY79" fmla="*/ 1454465 h 4614988"/>
                <a:gd name="connsiteX80" fmla="*/ 478810 w 4085690"/>
                <a:gd name="connsiteY80" fmla="*/ 1342442 h 4614988"/>
                <a:gd name="connsiteX81" fmla="*/ 364950 w 4085690"/>
                <a:gd name="connsiteY81" fmla="*/ 1296530 h 4614988"/>
                <a:gd name="connsiteX82" fmla="*/ 278638 w 4085690"/>
                <a:gd name="connsiteY82" fmla="*/ 1322241 h 4614988"/>
                <a:gd name="connsiteX83" fmla="*/ 218035 w 4085690"/>
                <a:gd name="connsiteY83" fmla="*/ 1390190 h 4614988"/>
                <a:gd name="connsiteX84" fmla="*/ 122539 w 4085690"/>
                <a:gd name="connsiteY84" fmla="*/ 1454465 h 4614988"/>
                <a:gd name="connsiteX85" fmla="*/ 19698 w 4085690"/>
                <a:gd name="connsiteY85" fmla="*/ 1404882 h 4614988"/>
                <a:gd name="connsiteX86" fmla="*/ 12353 w 4085690"/>
                <a:gd name="connsiteY86" fmla="*/ 1291022 h 4614988"/>
                <a:gd name="connsiteX87" fmla="*/ 155595 w 4085690"/>
                <a:gd name="connsiteY87" fmla="*/ 1129415 h 4614988"/>
                <a:gd name="connsiteX88" fmla="*/ 364950 w 4085690"/>
                <a:gd name="connsiteY88" fmla="*/ 1070649 h 4614988"/>
                <a:gd name="connsiteX89" fmla="*/ 2026935 w 4085690"/>
                <a:gd name="connsiteY89" fmla="*/ 0 h 4614988"/>
                <a:gd name="connsiteX90" fmla="*/ 2028772 w 4085690"/>
                <a:gd name="connsiteY90" fmla="*/ 0 h 4614988"/>
                <a:gd name="connsiteX91" fmla="*/ 2302402 w 4085690"/>
                <a:gd name="connsiteY91" fmla="*/ 112022 h 4614988"/>
                <a:gd name="connsiteX92" fmla="*/ 2425445 w 4085690"/>
                <a:gd name="connsiteY92" fmla="*/ 381981 h 4614988"/>
                <a:gd name="connsiteX93" fmla="*/ 2355660 w 4085690"/>
                <a:gd name="connsiteY93" fmla="*/ 617046 h 4614988"/>
                <a:gd name="connsiteX94" fmla="*/ 2159159 w 4085690"/>
                <a:gd name="connsiteY94" fmla="*/ 763961 h 4614988"/>
                <a:gd name="connsiteX95" fmla="*/ 2146305 w 4085690"/>
                <a:gd name="connsiteY95" fmla="*/ 773142 h 4614988"/>
                <a:gd name="connsiteX96" fmla="*/ 2146305 w 4085690"/>
                <a:gd name="connsiteY96" fmla="*/ 861292 h 4614988"/>
                <a:gd name="connsiteX97" fmla="*/ 2120595 w 4085690"/>
                <a:gd name="connsiteY97" fmla="*/ 936587 h 4614988"/>
                <a:gd name="connsiteX98" fmla="*/ 1942458 w 4085690"/>
                <a:gd name="connsiteY98" fmla="*/ 936587 h 4614988"/>
                <a:gd name="connsiteX99" fmla="*/ 1916748 w 4085690"/>
                <a:gd name="connsiteY99" fmla="*/ 861292 h 4614988"/>
                <a:gd name="connsiteX100" fmla="*/ 1916748 w 4085690"/>
                <a:gd name="connsiteY100" fmla="*/ 773142 h 4614988"/>
                <a:gd name="connsiteX101" fmla="*/ 1964496 w 4085690"/>
                <a:gd name="connsiteY101" fmla="*/ 631737 h 4614988"/>
                <a:gd name="connsiteX102" fmla="*/ 2083866 w 4085690"/>
                <a:gd name="connsiteY102" fmla="*/ 543588 h 4614988"/>
                <a:gd name="connsiteX103" fmla="*/ 2164669 w 4085690"/>
                <a:gd name="connsiteY103" fmla="*/ 481149 h 4614988"/>
                <a:gd name="connsiteX104" fmla="*/ 2192215 w 4085690"/>
                <a:gd name="connsiteY104" fmla="*/ 383816 h 4614988"/>
                <a:gd name="connsiteX105" fmla="*/ 2140795 w 4085690"/>
                <a:gd name="connsiteY105" fmla="*/ 271794 h 4614988"/>
                <a:gd name="connsiteX106" fmla="*/ 2026935 w 4085690"/>
                <a:gd name="connsiteY106" fmla="*/ 225882 h 4614988"/>
                <a:gd name="connsiteX107" fmla="*/ 1940623 w 4085690"/>
                <a:gd name="connsiteY107" fmla="*/ 251592 h 4614988"/>
                <a:gd name="connsiteX108" fmla="*/ 1880019 w 4085690"/>
                <a:gd name="connsiteY108" fmla="*/ 319541 h 4614988"/>
                <a:gd name="connsiteX109" fmla="*/ 1784524 w 4085690"/>
                <a:gd name="connsiteY109" fmla="*/ 383816 h 4614988"/>
                <a:gd name="connsiteX110" fmla="*/ 1681683 w 4085690"/>
                <a:gd name="connsiteY110" fmla="*/ 334233 h 4614988"/>
                <a:gd name="connsiteX111" fmla="*/ 1674337 w 4085690"/>
                <a:gd name="connsiteY111" fmla="*/ 220373 h 4614988"/>
                <a:gd name="connsiteX112" fmla="*/ 1817580 w 4085690"/>
                <a:gd name="connsiteY112" fmla="*/ 58766 h 4614988"/>
                <a:gd name="connsiteX113" fmla="*/ 2026935 w 4085690"/>
                <a:gd name="connsiteY113" fmla="*/ 0 h 46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085690" h="4614988">
                  <a:moveTo>
                    <a:pt x="3692592" y="2163333"/>
                  </a:moveTo>
                  <a:cubicBezTo>
                    <a:pt x="3756867" y="2163333"/>
                    <a:pt x="3808287" y="2214753"/>
                    <a:pt x="3808287" y="2279030"/>
                  </a:cubicBezTo>
                  <a:cubicBezTo>
                    <a:pt x="3808287" y="2343305"/>
                    <a:pt x="3756867" y="2394725"/>
                    <a:pt x="3692592" y="2394725"/>
                  </a:cubicBezTo>
                  <a:cubicBezTo>
                    <a:pt x="3628316" y="2394725"/>
                    <a:pt x="3576895" y="2343305"/>
                    <a:pt x="3576895" y="2279030"/>
                  </a:cubicBezTo>
                  <a:cubicBezTo>
                    <a:pt x="3576895" y="2214753"/>
                    <a:pt x="3628316" y="2163333"/>
                    <a:pt x="3692592" y="2163333"/>
                  </a:cubicBezTo>
                  <a:close/>
                  <a:moveTo>
                    <a:pt x="372296" y="2163333"/>
                  </a:moveTo>
                  <a:cubicBezTo>
                    <a:pt x="436573" y="2163333"/>
                    <a:pt x="487993" y="2214753"/>
                    <a:pt x="487993" y="2279030"/>
                  </a:cubicBezTo>
                  <a:cubicBezTo>
                    <a:pt x="487993" y="2343305"/>
                    <a:pt x="436573" y="2394725"/>
                    <a:pt x="372296" y="2394725"/>
                  </a:cubicBezTo>
                  <a:cubicBezTo>
                    <a:pt x="308021" y="2394725"/>
                    <a:pt x="256601" y="2343305"/>
                    <a:pt x="256601" y="2279030"/>
                  </a:cubicBezTo>
                  <a:cubicBezTo>
                    <a:pt x="256601" y="2214753"/>
                    <a:pt x="308021" y="2163333"/>
                    <a:pt x="372296" y="2163333"/>
                  </a:cubicBezTo>
                  <a:close/>
                  <a:moveTo>
                    <a:pt x="2157325" y="1527924"/>
                  </a:moveTo>
                  <a:cubicBezTo>
                    <a:pt x="2285876" y="1527924"/>
                    <a:pt x="2408917" y="1542616"/>
                    <a:pt x="2520941" y="1570161"/>
                  </a:cubicBezTo>
                  <a:cubicBezTo>
                    <a:pt x="2994744" y="1649128"/>
                    <a:pt x="3266538" y="2069675"/>
                    <a:pt x="3373052" y="2482876"/>
                  </a:cubicBezTo>
                  <a:cubicBezTo>
                    <a:pt x="3402435" y="2589390"/>
                    <a:pt x="3415289" y="2690393"/>
                    <a:pt x="3418962" y="2780380"/>
                  </a:cubicBezTo>
                  <a:cubicBezTo>
                    <a:pt x="3442837" y="3175215"/>
                    <a:pt x="3286738" y="3386407"/>
                    <a:pt x="3286738" y="3386407"/>
                  </a:cubicBezTo>
                  <a:cubicBezTo>
                    <a:pt x="3101258" y="3733494"/>
                    <a:pt x="2818445" y="4032836"/>
                    <a:pt x="2923122" y="4473583"/>
                  </a:cubicBezTo>
                  <a:cubicBezTo>
                    <a:pt x="2930468" y="4502966"/>
                    <a:pt x="2921287" y="4614988"/>
                    <a:pt x="2921287" y="4614988"/>
                  </a:cubicBezTo>
                  <a:lnTo>
                    <a:pt x="1854311" y="4614988"/>
                  </a:lnTo>
                  <a:cubicBezTo>
                    <a:pt x="1810236" y="4572751"/>
                    <a:pt x="1753307" y="4490110"/>
                    <a:pt x="1747797" y="4480929"/>
                  </a:cubicBezTo>
                  <a:cubicBezTo>
                    <a:pt x="1633937" y="4326667"/>
                    <a:pt x="1536607" y="4277082"/>
                    <a:pt x="1323579" y="4284428"/>
                  </a:cubicBezTo>
                  <a:cubicBezTo>
                    <a:pt x="1206046" y="4288101"/>
                    <a:pt x="1055458" y="4328503"/>
                    <a:pt x="945271" y="4269736"/>
                  </a:cubicBezTo>
                  <a:cubicBezTo>
                    <a:pt x="879159" y="4234845"/>
                    <a:pt x="840593" y="4133839"/>
                    <a:pt x="855284" y="4064055"/>
                  </a:cubicBezTo>
                  <a:cubicBezTo>
                    <a:pt x="860795" y="4030998"/>
                    <a:pt x="879159" y="3999780"/>
                    <a:pt x="888340" y="3966724"/>
                  </a:cubicBezTo>
                  <a:cubicBezTo>
                    <a:pt x="901197" y="3924485"/>
                    <a:pt x="895686" y="3874902"/>
                    <a:pt x="855284" y="3852864"/>
                  </a:cubicBezTo>
                  <a:cubicBezTo>
                    <a:pt x="836920" y="3843681"/>
                    <a:pt x="820393" y="3817971"/>
                    <a:pt x="827739" y="3781242"/>
                  </a:cubicBezTo>
                  <a:cubicBezTo>
                    <a:pt x="831412" y="3761042"/>
                    <a:pt x="903032" y="3711457"/>
                    <a:pt x="903032" y="3711457"/>
                  </a:cubicBezTo>
                  <a:cubicBezTo>
                    <a:pt x="903032" y="3711457"/>
                    <a:pt x="818555" y="3683911"/>
                    <a:pt x="809374" y="3643509"/>
                  </a:cubicBezTo>
                  <a:cubicBezTo>
                    <a:pt x="796518" y="3584743"/>
                    <a:pt x="873649" y="3548014"/>
                    <a:pt x="860795" y="3494756"/>
                  </a:cubicBezTo>
                  <a:cubicBezTo>
                    <a:pt x="853449" y="3476392"/>
                    <a:pt x="842430" y="3456192"/>
                    <a:pt x="802028" y="3435990"/>
                  </a:cubicBezTo>
                  <a:cubicBezTo>
                    <a:pt x="708369" y="3406607"/>
                    <a:pt x="693677" y="3390080"/>
                    <a:pt x="693677" y="3390080"/>
                  </a:cubicBezTo>
                  <a:cubicBezTo>
                    <a:pt x="675313" y="3368043"/>
                    <a:pt x="666131" y="3333149"/>
                    <a:pt x="671640" y="3303766"/>
                  </a:cubicBezTo>
                  <a:cubicBezTo>
                    <a:pt x="680823" y="3263364"/>
                    <a:pt x="956290" y="2890567"/>
                    <a:pt x="959963" y="2850165"/>
                  </a:cubicBezTo>
                  <a:cubicBezTo>
                    <a:pt x="961798" y="2831801"/>
                    <a:pt x="805701" y="2319431"/>
                    <a:pt x="1128916" y="1941123"/>
                  </a:cubicBezTo>
                  <a:cubicBezTo>
                    <a:pt x="1352962" y="1643619"/>
                    <a:pt x="1773507" y="1526087"/>
                    <a:pt x="2157325" y="1527924"/>
                  </a:cubicBezTo>
                  <a:close/>
                  <a:moveTo>
                    <a:pt x="2032445" y="1092684"/>
                  </a:moveTo>
                  <a:cubicBezTo>
                    <a:pt x="2096720" y="1092684"/>
                    <a:pt x="2148140" y="1144104"/>
                    <a:pt x="2148140" y="1208381"/>
                  </a:cubicBezTo>
                  <a:cubicBezTo>
                    <a:pt x="2148140" y="1272656"/>
                    <a:pt x="2096720" y="1324076"/>
                    <a:pt x="2032445" y="1324076"/>
                  </a:cubicBezTo>
                  <a:cubicBezTo>
                    <a:pt x="1968169" y="1324076"/>
                    <a:pt x="1916748" y="1272656"/>
                    <a:pt x="1916748" y="1208381"/>
                  </a:cubicBezTo>
                  <a:cubicBezTo>
                    <a:pt x="1916748" y="1145942"/>
                    <a:pt x="1968169" y="1092684"/>
                    <a:pt x="2032445" y="1092684"/>
                  </a:cubicBezTo>
                  <a:close/>
                  <a:moveTo>
                    <a:pt x="3687082" y="1070649"/>
                  </a:moveTo>
                  <a:lnTo>
                    <a:pt x="3688919" y="1070649"/>
                  </a:lnTo>
                  <a:cubicBezTo>
                    <a:pt x="3789923" y="1070649"/>
                    <a:pt x="3889091" y="1111050"/>
                    <a:pt x="3962549" y="1182671"/>
                  </a:cubicBezTo>
                  <a:cubicBezTo>
                    <a:pt x="4039679" y="1254293"/>
                    <a:pt x="4081919" y="1349788"/>
                    <a:pt x="4085592" y="1452629"/>
                  </a:cubicBezTo>
                  <a:cubicBezTo>
                    <a:pt x="4087427" y="1537106"/>
                    <a:pt x="4063554" y="1619745"/>
                    <a:pt x="4015807" y="1687695"/>
                  </a:cubicBezTo>
                  <a:cubicBezTo>
                    <a:pt x="3968059" y="1757480"/>
                    <a:pt x="3898274" y="1808900"/>
                    <a:pt x="3819306" y="1834610"/>
                  </a:cubicBezTo>
                  <a:cubicBezTo>
                    <a:pt x="3819306" y="1834610"/>
                    <a:pt x="3806452" y="1838283"/>
                    <a:pt x="3806452" y="1843792"/>
                  </a:cubicBezTo>
                  <a:lnTo>
                    <a:pt x="3806452" y="1931941"/>
                  </a:lnTo>
                  <a:cubicBezTo>
                    <a:pt x="3806452" y="1959489"/>
                    <a:pt x="3799106" y="1985199"/>
                    <a:pt x="3780742" y="2007236"/>
                  </a:cubicBezTo>
                  <a:cubicBezTo>
                    <a:pt x="3734829" y="2062330"/>
                    <a:pt x="3650353" y="2062330"/>
                    <a:pt x="3602605" y="2007236"/>
                  </a:cubicBezTo>
                  <a:cubicBezTo>
                    <a:pt x="3584241" y="1985199"/>
                    <a:pt x="3576895" y="1959489"/>
                    <a:pt x="3576895" y="1931941"/>
                  </a:cubicBezTo>
                  <a:lnTo>
                    <a:pt x="3576895" y="1843792"/>
                  </a:lnTo>
                  <a:cubicBezTo>
                    <a:pt x="3576895" y="1794208"/>
                    <a:pt x="3595260" y="1744623"/>
                    <a:pt x="3624643" y="1702386"/>
                  </a:cubicBezTo>
                  <a:cubicBezTo>
                    <a:pt x="3654026" y="1660147"/>
                    <a:pt x="3696265" y="1630764"/>
                    <a:pt x="3744013" y="1614237"/>
                  </a:cubicBezTo>
                  <a:cubicBezTo>
                    <a:pt x="3777069" y="1601381"/>
                    <a:pt x="3806452" y="1583016"/>
                    <a:pt x="3824816" y="1551798"/>
                  </a:cubicBezTo>
                  <a:cubicBezTo>
                    <a:pt x="3845016" y="1524250"/>
                    <a:pt x="3854199" y="1487521"/>
                    <a:pt x="3852362" y="1454465"/>
                  </a:cubicBezTo>
                  <a:cubicBezTo>
                    <a:pt x="3850527" y="1412227"/>
                    <a:pt x="3832162" y="1371826"/>
                    <a:pt x="3800941" y="1342442"/>
                  </a:cubicBezTo>
                  <a:cubicBezTo>
                    <a:pt x="3771559" y="1313059"/>
                    <a:pt x="3729321" y="1296530"/>
                    <a:pt x="3687082" y="1296530"/>
                  </a:cubicBezTo>
                  <a:cubicBezTo>
                    <a:pt x="3657699" y="1296530"/>
                    <a:pt x="3626480" y="1303876"/>
                    <a:pt x="3600770" y="1322241"/>
                  </a:cubicBezTo>
                  <a:cubicBezTo>
                    <a:pt x="3575060" y="1338770"/>
                    <a:pt x="3554858" y="1362642"/>
                    <a:pt x="3540166" y="1390190"/>
                  </a:cubicBezTo>
                  <a:cubicBezTo>
                    <a:pt x="3521802" y="1428754"/>
                    <a:pt x="3486910" y="1452629"/>
                    <a:pt x="3444671" y="1454465"/>
                  </a:cubicBezTo>
                  <a:cubicBezTo>
                    <a:pt x="3404269" y="1458138"/>
                    <a:pt x="3365705" y="1437938"/>
                    <a:pt x="3341830" y="1404882"/>
                  </a:cubicBezTo>
                  <a:cubicBezTo>
                    <a:pt x="3317957" y="1371826"/>
                    <a:pt x="3316120" y="1327751"/>
                    <a:pt x="3334484" y="1291022"/>
                  </a:cubicBezTo>
                  <a:cubicBezTo>
                    <a:pt x="3365705" y="1224910"/>
                    <a:pt x="3415288" y="1169817"/>
                    <a:pt x="3477727" y="1129415"/>
                  </a:cubicBezTo>
                  <a:cubicBezTo>
                    <a:pt x="3542004" y="1090848"/>
                    <a:pt x="3613624" y="1070649"/>
                    <a:pt x="3687082" y="1070649"/>
                  </a:cubicBezTo>
                  <a:close/>
                  <a:moveTo>
                    <a:pt x="364950" y="1070649"/>
                  </a:moveTo>
                  <a:lnTo>
                    <a:pt x="366788" y="1070649"/>
                  </a:lnTo>
                  <a:cubicBezTo>
                    <a:pt x="467791" y="1070649"/>
                    <a:pt x="566959" y="1111050"/>
                    <a:pt x="640417" y="1182671"/>
                  </a:cubicBezTo>
                  <a:cubicBezTo>
                    <a:pt x="717548" y="1254293"/>
                    <a:pt x="759788" y="1349788"/>
                    <a:pt x="763460" y="1452629"/>
                  </a:cubicBezTo>
                  <a:cubicBezTo>
                    <a:pt x="765296" y="1537106"/>
                    <a:pt x="741423" y="1619745"/>
                    <a:pt x="693675" y="1687695"/>
                  </a:cubicBezTo>
                  <a:cubicBezTo>
                    <a:pt x="645927" y="1757480"/>
                    <a:pt x="576142" y="1808900"/>
                    <a:pt x="497174" y="1834610"/>
                  </a:cubicBezTo>
                  <a:cubicBezTo>
                    <a:pt x="497174" y="1834610"/>
                    <a:pt x="484320" y="1838283"/>
                    <a:pt x="484320" y="1843792"/>
                  </a:cubicBezTo>
                  <a:lnTo>
                    <a:pt x="484320" y="1931941"/>
                  </a:lnTo>
                  <a:cubicBezTo>
                    <a:pt x="484320" y="1959489"/>
                    <a:pt x="476974" y="1985199"/>
                    <a:pt x="458610" y="2007236"/>
                  </a:cubicBezTo>
                  <a:cubicBezTo>
                    <a:pt x="412698" y="2062330"/>
                    <a:pt x="328221" y="2062330"/>
                    <a:pt x="280474" y="2007236"/>
                  </a:cubicBezTo>
                  <a:cubicBezTo>
                    <a:pt x="262109" y="1985199"/>
                    <a:pt x="254763" y="1959489"/>
                    <a:pt x="254763" y="1931941"/>
                  </a:cubicBezTo>
                  <a:lnTo>
                    <a:pt x="254763" y="1843792"/>
                  </a:lnTo>
                  <a:cubicBezTo>
                    <a:pt x="254763" y="1794208"/>
                    <a:pt x="273128" y="1744623"/>
                    <a:pt x="302511" y="1702386"/>
                  </a:cubicBezTo>
                  <a:cubicBezTo>
                    <a:pt x="331894" y="1660147"/>
                    <a:pt x="374133" y="1630764"/>
                    <a:pt x="421881" y="1614237"/>
                  </a:cubicBezTo>
                  <a:cubicBezTo>
                    <a:pt x="454937" y="1601381"/>
                    <a:pt x="484320" y="1583016"/>
                    <a:pt x="502685" y="1551798"/>
                  </a:cubicBezTo>
                  <a:cubicBezTo>
                    <a:pt x="522885" y="1524250"/>
                    <a:pt x="532068" y="1487521"/>
                    <a:pt x="530230" y="1454465"/>
                  </a:cubicBezTo>
                  <a:cubicBezTo>
                    <a:pt x="528395" y="1412227"/>
                    <a:pt x="510030" y="1371826"/>
                    <a:pt x="478810" y="1342442"/>
                  </a:cubicBezTo>
                  <a:cubicBezTo>
                    <a:pt x="449427" y="1313059"/>
                    <a:pt x="407189" y="1296530"/>
                    <a:pt x="364950" y="1296530"/>
                  </a:cubicBezTo>
                  <a:cubicBezTo>
                    <a:pt x="335567" y="1296530"/>
                    <a:pt x="304348" y="1303876"/>
                    <a:pt x="278638" y="1322241"/>
                  </a:cubicBezTo>
                  <a:cubicBezTo>
                    <a:pt x="252928" y="1338770"/>
                    <a:pt x="232726" y="1362642"/>
                    <a:pt x="218035" y="1390190"/>
                  </a:cubicBezTo>
                  <a:cubicBezTo>
                    <a:pt x="199670" y="1428754"/>
                    <a:pt x="164779" y="1452629"/>
                    <a:pt x="122539" y="1454465"/>
                  </a:cubicBezTo>
                  <a:cubicBezTo>
                    <a:pt x="82138" y="1458138"/>
                    <a:pt x="43573" y="1437938"/>
                    <a:pt x="19698" y="1404882"/>
                  </a:cubicBezTo>
                  <a:cubicBezTo>
                    <a:pt x="-4174" y="1371826"/>
                    <a:pt x="-6012" y="1327751"/>
                    <a:pt x="12353" y="1291022"/>
                  </a:cubicBezTo>
                  <a:cubicBezTo>
                    <a:pt x="43573" y="1224910"/>
                    <a:pt x="93156" y="1169817"/>
                    <a:pt x="155595" y="1129415"/>
                  </a:cubicBezTo>
                  <a:cubicBezTo>
                    <a:pt x="219872" y="1090848"/>
                    <a:pt x="291492" y="1070649"/>
                    <a:pt x="364950" y="1070649"/>
                  </a:cubicBezTo>
                  <a:close/>
                  <a:moveTo>
                    <a:pt x="2026935" y="0"/>
                  </a:moveTo>
                  <a:lnTo>
                    <a:pt x="2028772" y="0"/>
                  </a:lnTo>
                  <a:cubicBezTo>
                    <a:pt x="2129776" y="0"/>
                    <a:pt x="2228944" y="40402"/>
                    <a:pt x="2302402" y="112022"/>
                  </a:cubicBezTo>
                  <a:cubicBezTo>
                    <a:pt x="2379533" y="183644"/>
                    <a:pt x="2421772" y="279140"/>
                    <a:pt x="2425445" y="381981"/>
                  </a:cubicBezTo>
                  <a:cubicBezTo>
                    <a:pt x="2427280" y="466457"/>
                    <a:pt x="2403407" y="549096"/>
                    <a:pt x="2355660" y="617046"/>
                  </a:cubicBezTo>
                  <a:cubicBezTo>
                    <a:pt x="2307912" y="686831"/>
                    <a:pt x="2238127" y="738251"/>
                    <a:pt x="2159159" y="763961"/>
                  </a:cubicBezTo>
                  <a:cubicBezTo>
                    <a:pt x="2159159" y="763961"/>
                    <a:pt x="2146305" y="767634"/>
                    <a:pt x="2146305" y="773142"/>
                  </a:cubicBezTo>
                  <a:lnTo>
                    <a:pt x="2146305" y="861292"/>
                  </a:lnTo>
                  <a:cubicBezTo>
                    <a:pt x="2146305" y="888839"/>
                    <a:pt x="2138959" y="914550"/>
                    <a:pt x="2120595" y="936587"/>
                  </a:cubicBezTo>
                  <a:cubicBezTo>
                    <a:pt x="2074683" y="991680"/>
                    <a:pt x="1990206" y="991680"/>
                    <a:pt x="1942458" y="936587"/>
                  </a:cubicBezTo>
                  <a:cubicBezTo>
                    <a:pt x="1924094" y="914550"/>
                    <a:pt x="1916748" y="888839"/>
                    <a:pt x="1916748" y="861292"/>
                  </a:cubicBezTo>
                  <a:lnTo>
                    <a:pt x="1916748" y="773142"/>
                  </a:lnTo>
                  <a:cubicBezTo>
                    <a:pt x="1916748" y="723559"/>
                    <a:pt x="1935113" y="673975"/>
                    <a:pt x="1964496" y="631737"/>
                  </a:cubicBezTo>
                  <a:cubicBezTo>
                    <a:pt x="1993879" y="589498"/>
                    <a:pt x="2036118" y="560115"/>
                    <a:pt x="2083866" y="543588"/>
                  </a:cubicBezTo>
                  <a:cubicBezTo>
                    <a:pt x="2116922" y="530732"/>
                    <a:pt x="2146305" y="512367"/>
                    <a:pt x="2164669" y="481149"/>
                  </a:cubicBezTo>
                  <a:cubicBezTo>
                    <a:pt x="2184869" y="453601"/>
                    <a:pt x="2194053" y="416872"/>
                    <a:pt x="2192215" y="383816"/>
                  </a:cubicBezTo>
                  <a:cubicBezTo>
                    <a:pt x="2190379" y="341579"/>
                    <a:pt x="2172015" y="301177"/>
                    <a:pt x="2140795" y="271794"/>
                  </a:cubicBezTo>
                  <a:cubicBezTo>
                    <a:pt x="2111411" y="242411"/>
                    <a:pt x="2069174" y="225882"/>
                    <a:pt x="2026935" y="225882"/>
                  </a:cubicBezTo>
                  <a:cubicBezTo>
                    <a:pt x="1997552" y="225882"/>
                    <a:pt x="1966333" y="233228"/>
                    <a:pt x="1940623" y="251592"/>
                  </a:cubicBezTo>
                  <a:cubicBezTo>
                    <a:pt x="1914913" y="268121"/>
                    <a:pt x="1894711" y="291994"/>
                    <a:pt x="1880019" y="319541"/>
                  </a:cubicBezTo>
                  <a:cubicBezTo>
                    <a:pt x="1861655" y="358106"/>
                    <a:pt x="1826763" y="381981"/>
                    <a:pt x="1784524" y="383816"/>
                  </a:cubicBezTo>
                  <a:cubicBezTo>
                    <a:pt x="1744122" y="387489"/>
                    <a:pt x="1705558" y="367289"/>
                    <a:pt x="1681683" y="334233"/>
                  </a:cubicBezTo>
                  <a:cubicBezTo>
                    <a:pt x="1657810" y="301177"/>
                    <a:pt x="1655973" y="257102"/>
                    <a:pt x="1674337" y="220373"/>
                  </a:cubicBezTo>
                  <a:cubicBezTo>
                    <a:pt x="1705558" y="154261"/>
                    <a:pt x="1755141" y="99168"/>
                    <a:pt x="1817580" y="58766"/>
                  </a:cubicBezTo>
                  <a:cubicBezTo>
                    <a:pt x="1880019" y="20200"/>
                    <a:pt x="1951642" y="0"/>
                    <a:pt x="2026935" y="0"/>
                  </a:cubicBezTo>
                  <a:close/>
                </a:path>
              </a:pathLst>
            </a:custGeom>
            <a:solidFill>
              <a:schemeClr val="accent1"/>
            </a:solidFill>
            <a:ln w="9525" cap="flat">
              <a:noFill/>
              <a:prstDash val="solid"/>
              <a:miter/>
            </a:ln>
          </p:spPr>
          <p:txBody>
            <a:bodyPr wrap="square" rtlCol="0" anchor="ctr">
              <a:noAutofit/>
            </a:bodyPr>
            <a:lstStyle/>
            <a:p>
              <a:endParaRPr lang="en-US" dirty="0">
                <a:solidFill>
                  <a:schemeClr val="bg1"/>
                </a:solidFill>
              </a:endParaRPr>
            </a:p>
          </p:txBody>
        </p:sp>
      </p:grpSp>
      <p:sp>
        <p:nvSpPr>
          <p:cNvPr id="31" name="Rectangle: Top Corners Rounded 30">
            <a:extLst>
              <a:ext uri="{FF2B5EF4-FFF2-40B4-BE49-F238E27FC236}">
                <a16:creationId xmlns:a16="http://schemas.microsoft.com/office/drawing/2014/main" id="{FE59029B-65E8-B7C6-C32A-3FB34F319AEB}"/>
              </a:ext>
            </a:extLst>
          </p:cNvPr>
          <p:cNvSpPr/>
          <p:nvPr/>
        </p:nvSpPr>
        <p:spPr>
          <a:xfrm>
            <a:off x="517803" y="2230102"/>
            <a:ext cx="11156394" cy="743632"/>
          </a:xfrm>
          <a:prstGeom prst="round2SameRect">
            <a:avLst>
              <a:gd name="adj1" fmla="val 27293"/>
              <a:gd name="adj2" fmla="val 0"/>
            </a:avLst>
          </a:prstGeom>
          <a:noFill/>
          <a:ln w="19050">
            <a:solidFill>
              <a:schemeClr val="tx2">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Arduino">
            <a:extLst>
              <a:ext uri="{FF2B5EF4-FFF2-40B4-BE49-F238E27FC236}">
                <a16:creationId xmlns:a16="http://schemas.microsoft.com/office/drawing/2014/main" id="{F5DFE1E8-216C-B2F3-934A-71D3B367F1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597"/>
          <a:stretch/>
        </p:blipFill>
        <p:spPr bwMode="auto">
          <a:xfrm>
            <a:off x="1369725" y="3052623"/>
            <a:ext cx="995199" cy="830028"/>
          </a:xfrm>
          <a:prstGeom prst="roundRect">
            <a:avLst>
              <a:gd name="adj" fmla="val 22026"/>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C11E8F2-188E-A404-713E-95BACB3839A1}"/>
              </a:ext>
            </a:extLst>
          </p:cNvPr>
          <p:cNvPicPr>
            <a:picLocks noChangeAspect="1"/>
          </p:cNvPicPr>
          <p:nvPr/>
        </p:nvPicPr>
        <p:blipFill>
          <a:blip r:embed="rId3"/>
          <a:stretch>
            <a:fillRect/>
          </a:stretch>
        </p:blipFill>
        <p:spPr>
          <a:xfrm>
            <a:off x="3866438" y="3082820"/>
            <a:ext cx="1953012" cy="822045"/>
          </a:xfrm>
          <a:prstGeom prst="rect">
            <a:avLst/>
          </a:prstGeom>
        </p:spPr>
      </p:pic>
      <p:pic>
        <p:nvPicPr>
          <p:cNvPr id="2056" name="Picture 8" descr="BIOS | BIOS - Basic Input Output System | BIOS Setup And CMOS Reset">
            <a:extLst>
              <a:ext uri="{FF2B5EF4-FFF2-40B4-BE49-F238E27FC236}">
                <a16:creationId xmlns:a16="http://schemas.microsoft.com/office/drawing/2014/main" id="{4FAE46E7-5C8E-276F-E61E-D95EDE7B1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1173" y="3043891"/>
            <a:ext cx="1048426" cy="936498"/>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1A42813A-F774-13E3-BE7D-B6B13E0DABCF}"/>
              </a:ext>
            </a:extLst>
          </p:cNvPr>
          <p:cNvSpPr>
            <a:spLocks noChangeAspect="1"/>
          </p:cNvSpPr>
          <p:nvPr/>
        </p:nvSpPr>
        <p:spPr>
          <a:xfrm>
            <a:off x="470828" y="490681"/>
            <a:ext cx="475488" cy="475488"/>
          </a:xfrm>
          <a:prstGeom prst="ellipse">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dirty="0">
                <a:latin typeface="David" panose="020E0502060401010101" pitchFamily="34" charset="-79"/>
                <a:cs typeface="David" panose="020E0502060401010101" pitchFamily="34" charset="-79"/>
              </a:rPr>
              <a:t>02</a:t>
            </a:r>
          </a:p>
        </p:txBody>
      </p:sp>
      <p:grpSp>
        <p:nvGrpSpPr>
          <p:cNvPr id="10" name="Group 9">
            <a:extLst>
              <a:ext uri="{FF2B5EF4-FFF2-40B4-BE49-F238E27FC236}">
                <a16:creationId xmlns:a16="http://schemas.microsoft.com/office/drawing/2014/main" id="{F973942E-2F36-7ED4-3776-5E323770400F}"/>
              </a:ext>
            </a:extLst>
          </p:cNvPr>
          <p:cNvGrpSpPr/>
          <p:nvPr/>
        </p:nvGrpSpPr>
        <p:grpSpPr>
          <a:xfrm>
            <a:off x="156719" y="168381"/>
            <a:ext cx="1273141" cy="1908661"/>
            <a:chOff x="156719" y="168381"/>
            <a:chExt cx="1273141" cy="1908661"/>
          </a:xfrm>
        </p:grpSpPr>
        <p:sp>
          <p:nvSpPr>
            <p:cNvPr id="11" name="Freeform: Shape 10">
              <a:extLst>
                <a:ext uri="{FF2B5EF4-FFF2-40B4-BE49-F238E27FC236}">
                  <a16:creationId xmlns:a16="http://schemas.microsoft.com/office/drawing/2014/main" id="{16975936-4B32-E1CD-28AE-130415656CC4}"/>
                </a:ext>
              </a:extLst>
            </p:cNvPr>
            <p:cNvSpPr/>
            <p:nvPr/>
          </p:nvSpPr>
          <p:spPr>
            <a:xfrm>
              <a:off x="156719" y="168381"/>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2540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Star: 4 Points 11">
              <a:extLst>
                <a:ext uri="{FF2B5EF4-FFF2-40B4-BE49-F238E27FC236}">
                  <a16:creationId xmlns:a16="http://schemas.microsoft.com/office/drawing/2014/main" id="{13E7F195-1AED-1DA3-6D81-1447BB75F5C8}"/>
                </a:ext>
              </a:extLst>
            </p:cNvPr>
            <p:cNvSpPr/>
            <p:nvPr/>
          </p:nvSpPr>
          <p:spPr>
            <a:xfrm>
              <a:off x="1064100" y="588919"/>
              <a:ext cx="365760" cy="365760"/>
            </a:xfrm>
            <a:prstGeom prst="star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7A0CBE4A-618B-0636-0902-D77538532C0F}"/>
                </a:ext>
              </a:extLst>
            </p:cNvPr>
            <p:cNvCxnSpPr>
              <a:cxnSpLocks/>
            </p:cNvCxnSpPr>
            <p:nvPr/>
          </p:nvCxnSpPr>
          <p:spPr>
            <a:xfrm>
              <a:off x="696159" y="1372499"/>
              <a:ext cx="0" cy="704543"/>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403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313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828C-9360-4103-AE70-C5DC814ED6B5}"/>
              </a:ext>
            </a:extLst>
          </p:cNvPr>
          <p:cNvSpPr>
            <a:spLocks noGrp="1"/>
          </p:cNvSpPr>
          <p:nvPr>
            <p:ph type="title"/>
          </p:nvPr>
        </p:nvSpPr>
        <p:spPr>
          <a:xfrm>
            <a:off x="1600499" y="180697"/>
            <a:ext cx="6053029" cy="571500"/>
          </a:xfrm>
          <a:ln>
            <a:noFill/>
          </a:ln>
        </p:spPr>
        <p:txBody>
          <a:bodyPr>
            <a:normAutofit fontScale="90000"/>
          </a:bodyPr>
          <a:lstStyle/>
          <a:p>
            <a:r>
              <a:rPr lang="en-US" b="1" dirty="0">
                <a:solidFill>
                  <a:schemeClr val="bg1"/>
                </a:solidFill>
              </a:rPr>
              <a:t>CODING TIME:  Anatomy of a Sketch</a:t>
            </a:r>
          </a:p>
        </p:txBody>
      </p:sp>
      <p:sp>
        <p:nvSpPr>
          <p:cNvPr id="9" name="Rectangle 8">
            <a:extLst>
              <a:ext uri="{FF2B5EF4-FFF2-40B4-BE49-F238E27FC236}">
                <a16:creationId xmlns:a16="http://schemas.microsoft.com/office/drawing/2014/main" id="{7FFB0B70-15D5-4915-A0FD-771778DC00D5}"/>
              </a:ext>
            </a:extLst>
          </p:cNvPr>
          <p:cNvSpPr/>
          <p:nvPr/>
        </p:nvSpPr>
        <p:spPr>
          <a:xfrm>
            <a:off x="618095" y="4704893"/>
            <a:ext cx="6144141" cy="1819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Open Arduino IDE</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Create new file via: </a:t>
            </a:r>
            <a:r>
              <a:rPr lang="en-US" sz="1400" dirty="0">
                <a:solidFill>
                  <a:srgbClr val="C2E6F9"/>
                </a:solidFill>
                <a:latin typeface="Arial" panose="020B0604020202020204" pitchFamily="34" charset="0"/>
                <a:cs typeface="Arial" panose="020B0604020202020204" pitchFamily="34" charset="0"/>
              </a:rPr>
              <a:t> &lt;FILE&gt;</a:t>
            </a:r>
            <a:r>
              <a:rPr lang="en-US" sz="1400" dirty="0">
                <a:solidFill>
                  <a:schemeClr val="bg2"/>
                </a:solidFill>
                <a:latin typeface="Arial" panose="020B0604020202020204" pitchFamily="34" charset="0"/>
                <a:cs typeface="Arial" panose="020B0604020202020204" pitchFamily="34" charset="0"/>
              </a:rPr>
              <a:t> </a:t>
            </a:r>
            <a:r>
              <a:rPr lang="en-US" sz="1400" dirty="0">
                <a:solidFill>
                  <a:schemeClr val="bg2"/>
                </a:solidFill>
                <a:latin typeface="Arial" panose="020B0604020202020204" pitchFamily="34" charset="0"/>
                <a:cs typeface="Arial" panose="020B0604020202020204" pitchFamily="34" charset="0"/>
                <a:sym typeface="Wingdings" panose="05000000000000000000" pitchFamily="2" charset="2"/>
              </a:rPr>
              <a:t> </a:t>
            </a:r>
            <a:r>
              <a:rPr lang="en-US" sz="1400" dirty="0">
                <a:solidFill>
                  <a:srgbClr val="C2E6F9"/>
                </a:solidFill>
                <a:latin typeface="Arial" panose="020B0604020202020204" pitchFamily="34" charset="0"/>
                <a:cs typeface="Arial" panose="020B0604020202020204" pitchFamily="34" charset="0"/>
                <a:sym typeface="Wingdings" panose="05000000000000000000" pitchFamily="2" charset="2"/>
              </a:rPr>
              <a:t>&lt;New Sketch&gt;</a:t>
            </a:r>
          </a:p>
          <a:p>
            <a:pPr marL="742950" lvl="1"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sym typeface="Wingdings" panose="05000000000000000000" pitchFamily="2" charset="2"/>
              </a:rPr>
              <a:t>Creates a code file with *.ino file extension</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sym typeface="Wingdings" panose="05000000000000000000" pitchFamily="2" charset="2"/>
              </a:rPr>
              <a:t>Replicate the code from this sample program (‘StrangTest9.ino’)</a:t>
            </a:r>
            <a:endParaRPr lang="en-US" sz="1400" dirty="0">
              <a:solidFill>
                <a:schemeClr val="bg2"/>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sym typeface="Wingdings" panose="05000000000000000000" pitchFamily="2" charset="2"/>
              </a:rPr>
              <a:t>Type it in– do NOT copy paste</a:t>
            </a:r>
          </a:p>
          <a:p>
            <a:pPr marL="742950" lvl="1" indent="-285750">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sym typeface="Wingdings" panose="05000000000000000000" pitchFamily="2" charset="2"/>
              </a:rPr>
              <a:t>Practice your keyboarding skills!</a:t>
            </a:r>
          </a:p>
        </p:txBody>
      </p:sp>
      <p:sp>
        <p:nvSpPr>
          <p:cNvPr id="13" name="Rectangle 12">
            <a:extLst>
              <a:ext uri="{FF2B5EF4-FFF2-40B4-BE49-F238E27FC236}">
                <a16:creationId xmlns:a16="http://schemas.microsoft.com/office/drawing/2014/main" id="{8897AC96-526F-4181-9A0F-7924C75FB9B8}"/>
              </a:ext>
            </a:extLst>
          </p:cNvPr>
          <p:cNvSpPr/>
          <p:nvPr/>
        </p:nvSpPr>
        <p:spPr>
          <a:xfrm>
            <a:off x="1025554" y="1155258"/>
            <a:ext cx="1216423"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3.1</a:t>
            </a:r>
          </a:p>
        </p:txBody>
      </p:sp>
      <p:grpSp>
        <p:nvGrpSpPr>
          <p:cNvPr id="18" name="Group 17">
            <a:extLst>
              <a:ext uri="{FF2B5EF4-FFF2-40B4-BE49-F238E27FC236}">
                <a16:creationId xmlns:a16="http://schemas.microsoft.com/office/drawing/2014/main" id="{CB41BE17-E793-4388-8EBE-3460AF43AA02}"/>
              </a:ext>
            </a:extLst>
          </p:cNvPr>
          <p:cNvGrpSpPr/>
          <p:nvPr/>
        </p:nvGrpSpPr>
        <p:grpSpPr>
          <a:xfrm>
            <a:off x="312955" y="4041807"/>
            <a:ext cx="3858042" cy="622301"/>
            <a:chOff x="426057" y="2468940"/>
            <a:chExt cx="2534556" cy="622301"/>
          </a:xfrm>
        </p:grpSpPr>
        <p:sp>
          <p:nvSpPr>
            <p:cNvPr id="5" name="Rectangle 4">
              <a:extLst>
                <a:ext uri="{FF2B5EF4-FFF2-40B4-BE49-F238E27FC236}">
                  <a16:creationId xmlns:a16="http://schemas.microsoft.com/office/drawing/2014/main" id="{11B5CBB1-033B-486A-A458-408E01F06AB4}"/>
                </a:ext>
              </a:extLst>
            </p:cNvPr>
            <p:cNvSpPr/>
            <p:nvPr/>
          </p:nvSpPr>
          <p:spPr>
            <a:xfrm>
              <a:off x="539813" y="2534032"/>
              <a:ext cx="2192566"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Create your own copy of the sample program!</a:t>
              </a:r>
            </a:p>
          </p:txBody>
        </p:sp>
        <p:sp>
          <p:nvSpPr>
            <p:cNvPr id="17" name="Rectangle: Rounded Corners 16">
              <a:extLst>
                <a:ext uri="{FF2B5EF4-FFF2-40B4-BE49-F238E27FC236}">
                  <a16:creationId xmlns:a16="http://schemas.microsoft.com/office/drawing/2014/main" id="{604771DE-46A6-41A8-A9DB-AAE06F0F6C46}"/>
                </a:ext>
              </a:extLst>
            </p:cNvPr>
            <p:cNvSpPr/>
            <p:nvPr/>
          </p:nvSpPr>
          <p:spPr>
            <a:xfrm>
              <a:off x="426057" y="2468940"/>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23">
            <a:extLst>
              <a:ext uri="{FF2B5EF4-FFF2-40B4-BE49-F238E27FC236}">
                <a16:creationId xmlns:a16="http://schemas.microsoft.com/office/drawing/2014/main" id="{26E331C3-A3B5-44ED-85CD-066E86888222}"/>
              </a:ext>
            </a:extLst>
          </p:cNvPr>
          <p:cNvSpPr/>
          <p:nvPr/>
        </p:nvSpPr>
        <p:spPr>
          <a:xfrm>
            <a:off x="882431" y="3607445"/>
            <a:ext cx="1216423" cy="461665"/>
          </a:xfrm>
          <a:prstGeom prst="rect">
            <a:avLst/>
          </a:prstGeom>
        </p:spPr>
        <p:txBody>
          <a:bodyPr wrap="none">
            <a:spAutoFit/>
          </a:bodyPr>
          <a:lstStyle/>
          <a:p>
            <a:pPr algn="ctr" defTabSz="1219170"/>
            <a:r>
              <a:rPr lang="en-US" sz="2400" b="1" dirty="0">
                <a:solidFill>
                  <a:schemeClr val="accent2"/>
                </a:solidFill>
                <a:latin typeface="Veteran Typewriter" panose="02000500000000000000" pitchFamily="2" charset="0"/>
              </a:rPr>
              <a:t>Step 3.2</a:t>
            </a:r>
          </a:p>
        </p:txBody>
      </p:sp>
      <p:grpSp>
        <p:nvGrpSpPr>
          <p:cNvPr id="25" name="Group 24">
            <a:extLst>
              <a:ext uri="{FF2B5EF4-FFF2-40B4-BE49-F238E27FC236}">
                <a16:creationId xmlns:a16="http://schemas.microsoft.com/office/drawing/2014/main" id="{5966BBF6-9D30-4448-B8AF-C186334D17F5}"/>
              </a:ext>
            </a:extLst>
          </p:cNvPr>
          <p:cNvGrpSpPr/>
          <p:nvPr/>
        </p:nvGrpSpPr>
        <p:grpSpPr>
          <a:xfrm>
            <a:off x="431827" y="1664801"/>
            <a:ext cx="3667559" cy="622301"/>
            <a:chOff x="492296" y="1407664"/>
            <a:chExt cx="2534556" cy="622301"/>
          </a:xfrm>
        </p:grpSpPr>
        <p:sp>
          <p:nvSpPr>
            <p:cNvPr id="26" name="Rectangle 25">
              <a:extLst>
                <a:ext uri="{FF2B5EF4-FFF2-40B4-BE49-F238E27FC236}">
                  <a16:creationId xmlns:a16="http://schemas.microsoft.com/office/drawing/2014/main" id="{438DCFE1-38C6-4AFA-BE6D-00C82CD9BB07}"/>
                </a:ext>
              </a:extLst>
            </p:cNvPr>
            <p:cNvSpPr/>
            <p:nvPr/>
          </p:nvSpPr>
          <p:spPr>
            <a:xfrm>
              <a:off x="519600" y="1466653"/>
              <a:ext cx="2429498" cy="492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600" b="1" dirty="0">
                  <a:solidFill>
                    <a:schemeClr val="accent2"/>
                  </a:solidFill>
                </a:rPr>
                <a:t>Review basic structure (anatomy) of a basic C++ program</a:t>
              </a:r>
            </a:p>
          </p:txBody>
        </p:sp>
        <p:sp>
          <p:nvSpPr>
            <p:cNvPr id="27" name="Rectangle: Rounded Corners 26">
              <a:extLst>
                <a:ext uri="{FF2B5EF4-FFF2-40B4-BE49-F238E27FC236}">
                  <a16:creationId xmlns:a16="http://schemas.microsoft.com/office/drawing/2014/main" id="{D101D033-4CE4-45AF-8E04-6AA849FC48D4}"/>
                </a:ext>
              </a:extLst>
            </p:cNvPr>
            <p:cNvSpPr/>
            <p:nvPr/>
          </p:nvSpPr>
          <p:spPr>
            <a:xfrm>
              <a:off x="492296" y="1407664"/>
              <a:ext cx="2534556" cy="6223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Oval 47">
            <a:extLst>
              <a:ext uri="{FF2B5EF4-FFF2-40B4-BE49-F238E27FC236}">
                <a16:creationId xmlns:a16="http://schemas.microsoft.com/office/drawing/2014/main" id="{873124C8-43E2-9F2A-97AC-98D0E23180C6}"/>
              </a:ext>
            </a:extLst>
          </p:cNvPr>
          <p:cNvSpPr>
            <a:spLocks noChangeAspect="1"/>
          </p:cNvSpPr>
          <p:nvPr/>
        </p:nvSpPr>
        <p:spPr>
          <a:xfrm>
            <a:off x="470828" y="490681"/>
            <a:ext cx="475488" cy="475488"/>
          </a:xfrm>
          <a:prstGeom prst="ellipse">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dirty="0">
                <a:latin typeface="David" panose="020E0502060401010101" pitchFamily="34" charset="-79"/>
                <a:cs typeface="David" panose="020E0502060401010101" pitchFamily="34" charset="-79"/>
              </a:rPr>
              <a:t>03</a:t>
            </a:r>
          </a:p>
        </p:txBody>
      </p:sp>
      <p:grpSp>
        <p:nvGrpSpPr>
          <p:cNvPr id="54" name="Group 53">
            <a:extLst>
              <a:ext uri="{FF2B5EF4-FFF2-40B4-BE49-F238E27FC236}">
                <a16:creationId xmlns:a16="http://schemas.microsoft.com/office/drawing/2014/main" id="{4D679685-DCB3-9E32-A14E-58720211D13C}"/>
              </a:ext>
            </a:extLst>
          </p:cNvPr>
          <p:cNvGrpSpPr/>
          <p:nvPr/>
        </p:nvGrpSpPr>
        <p:grpSpPr>
          <a:xfrm>
            <a:off x="156719" y="168381"/>
            <a:ext cx="1273141" cy="1439525"/>
            <a:chOff x="156719" y="168381"/>
            <a:chExt cx="1273141" cy="1572960"/>
          </a:xfrm>
        </p:grpSpPr>
        <p:sp>
          <p:nvSpPr>
            <p:cNvPr id="6" name="Freeform: Shape 5">
              <a:extLst>
                <a:ext uri="{FF2B5EF4-FFF2-40B4-BE49-F238E27FC236}">
                  <a16:creationId xmlns:a16="http://schemas.microsoft.com/office/drawing/2014/main" id="{A4820691-3450-4189-E0A0-4C07ACDAA509}"/>
                </a:ext>
              </a:extLst>
            </p:cNvPr>
            <p:cNvSpPr/>
            <p:nvPr/>
          </p:nvSpPr>
          <p:spPr>
            <a:xfrm>
              <a:off x="156719" y="168381"/>
              <a:ext cx="1097168" cy="1213262"/>
            </a:xfrm>
            <a:custGeom>
              <a:avLst/>
              <a:gdLst>
                <a:gd name="connsiteX0" fmla="*/ 856395 w 1712788"/>
                <a:gd name="connsiteY0" fmla="*/ 0 h 1891643"/>
                <a:gd name="connsiteX1" fmla="*/ 943955 w 1712788"/>
                <a:gd name="connsiteY1" fmla="*/ 4421 h 1891643"/>
                <a:gd name="connsiteX2" fmla="*/ 1712788 w 1712788"/>
                <a:gd name="connsiteY2" fmla="*/ 856394 h 1891643"/>
                <a:gd name="connsiteX3" fmla="*/ 1712788 w 1712788"/>
                <a:gd name="connsiteY3" fmla="*/ 1891643 h 1891643"/>
                <a:gd name="connsiteX4" fmla="*/ 0 w 1712788"/>
                <a:gd name="connsiteY4" fmla="*/ 1891643 h 1891643"/>
                <a:gd name="connsiteX5" fmla="*/ 1 w 1712788"/>
                <a:gd name="connsiteY5" fmla="*/ 856394 h 1891643"/>
                <a:gd name="connsiteX6" fmla="*/ 768834 w 1712788"/>
                <a:gd name="connsiteY6" fmla="*/ 4421 h 1891643"/>
                <a:gd name="connsiteX7" fmla="*/ 856395 w 1712788"/>
                <a:gd name="connsiteY7" fmla="*/ 0 h 1891643"/>
                <a:gd name="connsiteX0" fmla="*/ 856395 w 1712788"/>
                <a:gd name="connsiteY0" fmla="*/ 0 h 1892818"/>
                <a:gd name="connsiteX1" fmla="*/ 943955 w 1712788"/>
                <a:gd name="connsiteY1" fmla="*/ 4421 h 1892818"/>
                <a:gd name="connsiteX2" fmla="*/ 1712788 w 1712788"/>
                <a:gd name="connsiteY2" fmla="*/ 856394 h 1892818"/>
                <a:gd name="connsiteX3" fmla="*/ 1712788 w 1712788"/>
                <a:gd name="connsiteY3" fmla="*/ 1891643 h 1892818"/>
                <a:gd name="connsiteX4" fmla="*/ 1335819 w 1712788"/>
                <a:gd name="connsiteY4" fmla="*/ 1892818 h 1892818"/>
                <a:gd name="connsiteX5" fmla="*/ 0 w 1712788"/>
                <a:gd name="connsiteY5" fmla="*/ 1891643 h 1892818"/>
                <a:gd name="connsiteX6" fmla="*/ 1 w 1712788"/>
                <a:gd name="connsiteY6" fmla="*/ 856394 h 1892818"/>
                <a:gd name="connsiteX7" fmla="*/ 768834 w 1712788"/>
                <a:gd name="connsiteY7" fmla="*/ 4421 h 1892818"/>
                <a:gd name="connsiteX8" fmla="*/ 856395 w 1712788"/>
                <a:gd name="connsiteY8" fmla="*/ 0 h 1892818"/>
                <a:gd name="connsiteX0" fmla="*/ 1712788 w 1804228"/>
                <a:gd name="connsiteY0" fmla="*/ 1891643 h 1983083"/>
                <a:gd name="connsiteX1" fmla="*/ 1335819 w 1804228"/>
                <a:gd name="connsiteY1" fmla="*/ 1892818 h 1983083"/>
                <a:gd name="connsiteX2" fmla="*/ 0 w 1804228"/>
                <a:gd name="connsiteY2" fmla="*/ 1891643 h 1983083"/>
                <a:gd name="connsiteX3" fmla="*/ 1 w 1804228"/>
                <a:gd name="connsiteY3" fmla="*/ 856394 h 1983083"/>
                <a:gd name="connsiteX4" fmla="*/ 768834 w 1804228"/>
                <a:gd name="connsiteY4" fmla="*/ 4421 h 1983083"/>
                <a:gd name="connsiteX5" fmla="*/ 856395 w 1804228"/>
                <a:gd name="connsiteY5" fmla="*/ 0 h 1983083"/>
                <a:gd name="connsiteX6" fmla="*/ 943955 w 1804228"/>
                <a:gd name="connsiteY6" fmla="*/ 4421 h 1983083"/>
                <a:gd name="connsiteX7" fmla="*/ 1712788 w 1804228"/>
                <a:gd name="connsiteY7" fmla="*/ 856394 h 1983083"/>
                <a:gd name="connsiteX8" fmla="*/ 1804228 w 1804228"/>
                <a:gd name="connsiteY8" fmla="*/ 1983083 h 1983083"/>
                <a:gd name="connsiteX0" fmla="*/ 1712788 w 1712788"/>
                <a:gd name="connsiteY0" fmla="*/ 1891643 h 1892818"/>
                <a:gd name="connsiteX1" fmla="*/ 1335819 w 1712788"/>
                <a:gd name="connsiteY1" fmla="*/ 1892818 h 1892818"/>
                <a:gd name="connsiteX2" fmla="*/ 0 w 1712788"/>
                <a:gd name="connsiteY2" fmla="*/ 1891643 h 1892818"/>
                <a:gd name="connsiteX3" fmla="*/ 1 w 1712788"/>
                <a:gd name="connsiteY3" fmla="*/ 856394 h 1892818"/>
                <a:gd name="connsiteX4" fmla="*/ 768834 w 1712788"/>
                <a:gd name="connsiteY4" fmla="*/ 4421 h 1892818"/>
                <a:gd name="connsiteX5" fmla="*/ 856395 w 1712788"/>
                <a:gd name="connsiteY5" fmla="*/ 0 h 1892818"/>
                <a:gd name="connsiteX6" fmla="*/ 943955 w 1712788"/>
                <a:gd name="connsiteY6" fmla="*/ 4421 h 1892818"/>
                <a:gd name="connsiteX7" fmla="*/ 1712788 w 1712788"/>
                <a:gd name="connsiteY7" fmla="*/ 856394 h 1892818"/>
                <a:gd name="connsiteX0" fmla="*/ 1335819 w 1712788"/>
                <a:gd name="connsiteY0" fmla="*/ 1892818 h 1892818"/>
                <a:gd name="connsiteX1" fmla="*/ 0 w 1712788"/>
                <a:gd name="connsiteY1" fmla="*/ 1891643 h 1892818"/>
                <a:gd name="connsiteX2" fmla="*/ 1 w 1712788"/>
                <a:gd name="connsiteY2" fmla="*/ 856394 h 1892818"/>
                <a:gd name="connsiteX3" fmla="*/ 768834 w 1712788"/>
                <a:gd name="connsiteY3" fmla="*/ 4421 h 1892818"/>
                <a:gd name="connsiteX4" fmla="*/ 856395 w 1712788"/>
                <a:gd name="connsiteY4" fmla="*/ 0 h 1892818"/>
                <a:gd name="connsiteX5" fmla="*/ 943955 w 1712788"/>
                <a:gd name="connsiteY5" fmla="*/ 4421 h 1892818"/>
                <a:gd name="connsiteX6" fmla="*/ 1712788 w 1712788"/>
                <a:gd name="connsiteY6" fmla="*/ 856394 h 1892818"/>
                <a:gd name="connsiteX0" fmla="*/ 1335819 w 1712788"/>
                <a:gd name="connsiteY0" fmla="*/ 1892818 h 1894014"/>
                <a:gd name="connsiteX1" fmla="*/ 857054 w 1712788"/>
                <a:gd name="connsiteY1" fmla="*/ 1894014 h 1894014"/>
                <a:gd name="connsiteX2" fmla="*/ 0 w 1712788"/>
                <a:gd name="connsiteY2" fmla="*/ 1891643 h 1894014"/>
                <a:gd name="connsiteX3" fmla="*/ 1 w 1712788"/>
                <a:gd name="connsiteY3" fmla="*/ 856394 h 1894014"/>
                <a:gd name="connsiteX4" fmla="*/ 768834 w 1712788"/>
                <a:gd name="connsiteY4" fmla="*/ 4421 h 1894014"/>
                <a:gd name="connsiteX5" fmla="*/ 856395 w 1712788"/>
                <a:gd name="connsiteY5" fmla="*/ 0 h 1894014"/>
                <a:gd name="connsiteX6" fmla="*/ 943955 w 1712788"/>
                <a:gd name="connsiteY6" fmla="*/ 4421 h 1894014"/>
                <a:gd name="connsiteX7" fmla="*/ 1712788 w 1712788"/>
                <a:gd name="connsiteY7" fmla="*/ 856394 h 1894014"/>
                <a:gd name="connsiteX0" fmla="*/ 857054 w 1712788"/>
                <a:gd name="connsiteY0" fmla="*/ 1894014 h 1894014"/>
                <a:gd name="connsiteX1" fmla="*/ 0 w 1712788"/>
                <a:gd name="connsiteY1" fmla="*/ 1891643 h 1894014"/>
                <a:gd name="connsiteX2" fmla="*/ 1 w 1712788"/>
                <a:gd name="connsiteY2" fmla="*/ 856394 h 1894014"/>
                <a:gd name="connsiteX3" fmla="*/ 768834 w 1712788"/>
                <a:gd name="connsiteY3" fmla="*/ 4421 h 1894014"/>
                <a:gd name="connsiteX4" fmla="*/ 856395 w 1712788"/>
                <a:gd name="connsiteY4" fmla="*/ 0 h 1894014"/>
                <a:gd name="connsiteX5" fmla="*/ 943955 w 1712788"/>
                <a:gd name="connsiteY5" fmla="*/ 4421 h 1894014"/>
                <a:gd name="connsiteX6" fmla="*/ 1712788 w 1712788"/>
                <a:gd name="connsiteY6" fmla="*/ 856394 h 189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788" h="1894014">
                  <a:moveTo>
                    <a:pt x="857054" y="1894014"/>
                  </a:moveTo>
                  <a:lnTo>
                    <a:pt x="0" y="1891643"/>
                  </a:lnTo>
                  <a:cubicBezTo>
                    <a:pt x="0" y="1546560"/>
                    <a:pt x="1" y="1201477"/>
                    <a:pt x="1" y="856394"/>
                  </a:cubicBezTo>
                  <a:cubicBezTo>
                    <a:pt x="1" y="412982"/>
                    <a:pt x="336992" y="48277"/>
                    <a:pt x="768834" y="4421"/>
                  </a:cubicBezTo>
                  <a:lnTo>
                    <a:pt x="856395" y="0"/>
                  </a:lnTo>
                  <a:lnTo>
                    <a:pt x="943955" y="4421"/>
                  </a:lnTo>
                  <a:cubicBezTo>
                    <a:pt x="1375797" y="48277"/>
                    <a:pt x="1712788" y="412982"/>
                    <a:pt x="1712788" y="856394"/>
                  </a:cubicBezTo>
                </a:path>
              </a:pathLst>
            </a:custGeom>
            <a:noFill/>
            <a:ln w="25400" cap="flat" cmpd="sng" algn="ctr">
              <a:solidFill>
                <a:schemeClr val="bg2"/>
              </a:solid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9" name="Star: 4 Points 48">
              <a:extLst>
                <a:ext uri="{FF2B5EF4-FFF2-40B4-BE49-F238E27FC236}">
                  <a16:creationId xmlns:a16="http://schemas.microsoft.com/office/drawing/2014/main" id="{2E1EB863-EACF-9D11-3D55-B4CD7BA469E2}"/>
                </a:ext>
              </a:extLst>
            </p:cNvPr>
            <p:cNvSpPr/>
            <p:nvPr/>
          </p:nvSpPr>
          <p:spPr>
            <a:xfrm>
              <a:off x="1064100" y="588919"/>
              <a:ext cx="365760" cy="365760"/>
            </a:xfrm>
            <a:prstGeom prst="star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FB1FF6A6-2C02-6E0B-2363-91EE53033F4F}"/>
                </a:ext>
              </a:extLst>
            </p:cNvPr>
            <p:cNvCxnSpPr>
              <a:cxnSpLocks/>
            </p:cNvCxnSpPr>
            <p:nvPr/>
          </p:nvCxnSpPr>
          <p:spPr>
            <a:xfrm>
              <a:off x="696159" y="1372499"/>
              <a:ext cx="0" cy="36884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86496CBB-58FC-48CF-90D8-009149DD5AB5}"/>
              </a:ext>
            </a:extLst>
          </p:cNvPr>
          <p:cNvSpPr/>
          <p:nvPr/>
        </p:nvSpPr>
        <p:spPr>
          <a:xfrm>
            <a:off x="731113" y="2319003"/>
            <a:ext cx="4901936" cy="1167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Syntax (including punctuation) is very important</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Important to know what types of things to put where in the code structure</a:t>
            </a:r>
          </a:p>
          <a:p>
            <a:pPr marL="285750" indent="-285750">
              <a:spcAft>
                <a:spcPts val="600"/>
              </a:spcAft>
              <a:buFont typeface="Wingdings" panose="05000000000000000000" pitchFamily="2" charset="2"/>
              <a:buChar char="Ø"/>
            </a:pPr>
            <a:r>
              <a:rPr lang="en-US" sz="1400" dirty="0">
                <a:solidFill>
                  <a:schemeClr val="bg2"/>
                </a:solidFill>
                <a:latin typeface="Arial" panose="020B0604020202020204" pitchFamily="34" charset="0"/>
                <a:cs typeface="Arial" panose="020B0604020202020204" pitchFamily="34" charset="0"/>
              </a:rPr>
              <a:t>Code contains the computer instructions + enough documentation(comments) for future users</a:t>
            </a:r>
          </a:p>
        </p:txBody>
      </p:sp>
      <p:sp>
        <p:nvSpPr>
          <p:cNvPr id="23" name="Rectangle 5">
            <a:extLst>
              <a:ext uri="{FF2B5EF4-FFF2-40B4-BE49-F238E27FC236}">
                <a16:creationId xmlns:a16="http://schemas.microsoft.com/office/drawing/2014/main" id="{E9BDF72F-E808-0B0D-58D7-E8C3E6E1044A}"/>
              </a:ext>
            </a:extLst>
          </p:cNvPr>
          <p:cNvSpPr>
            <a:spLocks noChangeArrowheads="1"/>
          </p:cNvSpPr>
          <p:nvPr/>
        </p:nvSpPr>
        <p:spPr bwMode="auto">
          <a:xfrm>
            <a:off x="6376787" y="1027133"/>
            <a:ext cx="5451348" cy="2769989"/>
          </a:xfrm>
          <a:prstGeom prst="rect">
            <a:avLst/>
          </a:prstGeom>
          <a:solidFill>
            <a:schemeClr val="bg1"/>
          </a:solidFill>
          <a:ln>
            <a:noFill/>
          </a:ln>
          <a:effec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000"/>
                </a:solidFill>
                <a:effectLst/>
                <a:latin typeface="Inconsolata" panose="020B0604020202020204" pitchFamily="2" charset="0"/>
              </a:rPr>
              <a:t> // </a:t>
            </a:r>
            <a:r>
              <a:rPr lang="en-US" altLang="en-US" sz="1200" dirty="0">
                <a:solidFill>
                  <a:srgbClr val="007000"/>
                </a:solidFill>
                <a:latin typeface="Inconsolata" panose="020B0604020202020204" pitchFamily="2" charset="0"/>
              </a:rPr>
              <a:t>My </a:t>
            </a:r>
            <a:r>
              <a:rPr kumimoji="0" lang="en-US" altLang="en-US" sz="1200" b="0" i="0" u="none" strike="noStrike" cap="none" normalizeH="0" baseline="0" dirty="0">
                <a:ln>
                  <a:noFill/>
                </a:ln>
                <a:solidFill>
                  <a:srgbClr val="007000"/>
                </a:solidFill>
                <a:effectLst/>
                <a:latin typeface="Inconsolata" panose="020B0604020202020204" pitchFamily="2" charset="0"/>
              </a:rPr>
              <a:t>first program in C++</a:t>
            </a:r>
            <a:r>
              <a:rPr kumimoji="0" lang="en-US" altLang="en-US" sz="1200" b="0" i="0" u="none" strike="noStrike" cap="none" normalizeH="0" baseline="0" dirty="0">
                <a:ln>
                  <a:noFill/>
                </a:ln>
                <a:solidFill>
                  <a:srgbClr val="000000"/>
                </a:solidFill>
                <a:effectLst/>
                <a:latin typeface="Inconsolata" panose="020B0604020202020204"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Inconsolata" panose="020B0604020202020204" pitchFamily="2" charset="0"/>
              </a:rPr>
              <a:t> // Created by:  Bob Smith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consolata" panose="020B0604020202020204" pitchFamily="2" charset="0"/>
              </a:rPr>
              <a:t> // Last Updated:  12/10/2023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Inconsolata"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500070"/>
                </a:solidFill>
                <a:effectLst/>
                <a:latin typeface="Inconsolata" panose="020B0604020202020204" pitchFamily="2" charset="0"/>
              </a:rPr>
              <a:t> #include &lt;iostream&gt;</a:t>
            </a:r>
            <a:r>
              <a:rPr kumimoji="0" lang="en-US" altLang="en-US" sz="1200" b="0" i="0" u="none" strike="noStrike" cap="none" normalizeH="0" baseline="0" dirty="0">
                <a:ln>
                  <a:noFill/>
                </a:ln>
                <a:solidFill>
                  <a:srgbClr val="000000"/>
                </a:solidFill>
                <a:effectLst/>
                <a:latin typeface="Inconsolata" panose="020B0604020202020204"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Inconsolata"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consolata" panose="020B0604020202020204" pitchFamily="2" charset="0"/>
              </a:rPr>
              <a:t> #define MyItem_1      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Inconsolata" panose="020B0604020202020204" pitchFamily="2" charset="0"/>
              </a:rPr>
              <a:t> #define MyItem_2 </a:t>
            </a:r>
            <a:r>
              <a:rPr kumimoji="0" lang="en-US" altLang="en-US" sz="1200" b="0" i="0" u="none" strike="noStrike" cap="none" normalizeH="0" baseline="0" dirty="0">
                <a:ln>
                  <a:noFill/>
                </a:ln>
                <a:solidFill>
                  <a:srgbClr val="000000"/>
                </a:solidFill>
                <a:effectLst/>
                <a:latin typeface="Inconsolata" panose="020B0604020202020204" pitchFamily="2" charset="0"/>
              </a:rPr>
              <a:t>     6</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Inconsolata"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B0"/>
                </a:solidFill>
                <a:effectLst/>
                <a:latin typeface="Inconsolata" panose="020B0604020202020204" pitchFamily="2" charset="0"/>
              </a:rPr>
              <a:t> int</a:t>
            </a:r>
            <a:r>
              <a:rPr kumimoji="0" lang="en-US" altLang="en-US" sz="1200" b="0" i="0" u="none" strike="noStrike" cap="none" normalizeH="0" baseline="0" dirty="0">
                <a:ln>
                  <a:noFill/>
                </a:ln>
                <a:solidFill>
                  <a:srgbClr val="000000"/>
                </a:solidFill>
                <a:effectLst/>
                <a:latin typeface="Inconsolata" panose="020B0604020202020204" pitchFamily="2" charset="0"/>
              </a:rPr>
              <a:t> main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Inconsolata"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consolata" panose="020B0604020202020204"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consolata" panose="020B0604020202020204" pitchFamily="2" charset="0"/>
              </a:rPr>
              <a:t>     Statement 1</a:t>
            </a:r>
            <a:r>
              <a:rPr kumimoji="0" lang="en-US" altLang="en-US" sz="1000" b="0" i="0" u="none" strike="noStrike" cap="none" normalizeH="0" baseline="0" dirty="0">
                <a:ln>
                  <a:noFill/>
                </a:ln>
                <a:solidFill>
                  <a:srgbClr val="600030"/>
                </a:solidFill>
                <a:effectLst/>
                <a:latin typeface="Inconsolata" panose="020B0604020202020204" pitchFamily="2" charset="0"/>
              </a:rPr>
              <a:t>"</a:t>
            </a:r>
            <a:r>
              <a:rPr kumimoji="0" lang="en-US" altLang="en-US" sz="1200" b="0" i="0" u="none" strike="noStrike" cap="none" normalizeH="0" baseline="0" dirty="0">
                <a:ln>
                  <a:noFill/>
                </a:ln>
                <a:solidFill>
                  <a:srgbClr val="000000"/>
                </a:solidFill>
                <a:effectLst/>
                <a:latin typeface="Inconsolata" panose="020B0604020202020204"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Inconsolata" panose="020B0604020202020204" pitchFamily="2" charset="0"/>
              </a:rPr>
              <a:t>    </a:t>
            </a:r>
            <a:r>
              <a:rPr kumimoji="0" lang="en-US" altLang="en-US" sz="1200" b="0" i="0" u="none" strike="noStrike" cap="none" normalizeH="0" baseline="0" dirty="0">
                <a:ln>
                  <a:noFill/>
                </a:ln>
                <a:solidFill>
                  <a:srgbClr val="000000"/>
                </a:solidFill>
                <a:effectLst/>
                <a:latin typeface="Inconsolata" panose="020B0604020202020204" pitchFamily="2" charset="0"/>
              </a:rPr>
              <a:t> Statement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consolata" panose="020B0604020202020204" pitchFamily="2" charset="0"/>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Callout: Bent Line 27">
            <a:extLst>
              <a:ext uri="{FF2B5EF4-FFF2-40B4-BE49-F238E27FC236}">
                <a16:creationId xmlns:a16="http://schemas.microsoft.com/office/drawing/2014/main" id="{DDCF863B-745B-C9FB-728A-C3EEEC2EB841}"/>
              </a:ext>
            </a:extLst>
          </p:cNvPr>
          <p:cNvSpPr/>
          <p:nvPr/>
        </p:nvSpPr>
        <p:spPr>
          <a:xfrm>
            <a:off x="9169879" y="939633"/>
            <a:ext cx="2900393" cy="375022"/>
          </a:xfrm>
          <a:prstGeom prst="borderCallout2">
            <a:avLst>
              <a:gd name="adj1" fmla="val 18750"/>
              <a:gd name="adj2" fmla="val 1076"/>
              <a:gd name="adj3" fmla="val 20629"/>
              <a:gd name="adj4" fmla="val -7447"/>
              <a:gd name="adj5" fmla="val 122408"/>
              <a:gd name="adj6" fmla="val -16853"/>
            </a:avLst>
          </a:prstGeom>
          <a:solidFill>
            <a:srgbClr val="C2E6F9"/>
          </a:solidFill>
          <a:ln w="25400">
            <a:solidFill>
              <a:srgbClr val="C2E6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Opening COMMENTS, ignored by computer, useful to subsequent human readers </a:t>
            </a:r>
            <a:r>
              <a:rPr lang="en-US" sz="1000" dirty="0">
                <a:solidFill>
                  <a:schemeClr val="tx1"/>
                </a:solidFill>
                <a:sym typeface="Wingdings" panose="05000000000000000000" pitchFamily="2" charset="2"/>
              </a:rPr>
              <a:t></a:t>
            </a:r>
            <a:endParaRPr lang="en-US" sz="1000" dirty="0">
              <a:solidFill>
                <a:schemeClr val="tx1"/>
              </a:solidFill>
            </a:endParaRPr>
          </a:p>
        </p:txBody>
      </p:sp>
      <p:sp>
        <p:nvSpPr>
          <p:cNvPr id="29" name="Callout: Bent Line 28">
            <a:extLst>
              <a:ext uri="{FF2B5EF4-FFF2-40B4-BE49-F238E27FC236}">
                <a16:creationId xmlns:a16="http://schemas.microsoft.com/office/drawing/2014/main" id="{3281CDCB-5AF1-FEA0-1D1F-7FD938A61367}"/>
              </a:ext>
            </a:extLst>
          </p:cNvPr>
          <p:cNvSpPr/>
          <p:nvPr/>
        </p:nvSpPr>
        <p:spPr>
          <a:xfrm>
            <a:off x="9169879" y="1427959"/>
            <a:ext cx="2900393" cy="313382"/>
          </a:xfrm>
          <a:prstGeom prst="borderCallout2">
            <a:avLst>
              <a:gd name="adj1" fmla="val 71051"/>
              <a:gd name="adj2" fmla="val 2266"/>
              <a:gd name="adj3" fmla="val 70611"/>
              <a:gd name="adj4" fmla="val -10418"/>
              <a:gd name="adj5" fmla="val 128109"/>
              <a:gd name="adj6" fmla="val -39572"/>
            </a:avLst>
          </a:prstGeom>
          <a:solidFill>
            <a:srgbClr val="C2E6F9"/>
          </a:solidFill>
          <a:ln w="25400">
            <a:solidFill>
              <a:srgbClr val="C2E6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Name of the HEADER file that contains definitions of files that are needed by this code</a:t>
            </a:r>
          </a:p>
        </p:txBody>
      </p:sp>
      <p:sp>
        <p:nvSpPr>
          <p:cNvPr id="35" name="Callout: Bent Line 34">
            <a:extLst>
              <a:ext uri="{FF2B5EF4-FFF2-40B4-BE49-F238E27FC236}">
                <a16:creationId xmlns:a16="http://schemas.microsoft.com/office/drawing/2014/main" id="{4F7548C9-8F42-E94B-46E0-9F8482F19B57}"/>
              </a:ext>
            </a:extLst>
          </p:cNvPr>
          <p:cNvSpPr/>
          <p:nvPr/>
        </p:nvSpPr>
        <p:spPr>
          <a:xfrm>
            <a:off x="8495150" y="3075699"/>
            <a:ext cx="3582632" cy="522794"/>
          </a:xfrm>
          <a:prstGeom prst="borderCallout2">
            <a:avLst>
              <a:gd name="adj1" fmla="val 18750"/>
              <a:gd name="adj2" fmla="val 1076"/>
              <a:gd name="adj3" fmla="val 38522"/>
              <a:gd name="adj4" fmla="val -6236"/>
              <a:gd name="adj5" fmla="val 64813"/>
              <a:gd name="adj6" fmla="val -17763"/>
            </a:avLst>
          </a:prstGeom>
          <a:solidFill>
            <a:srgbClr val="C2E6F9"/>
          </a:solidFill>
          <a:ln w="25400">
            <a:solidFill>
              <a:srgbClr val="C2E6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BODY of the function ‘main()’ being defined.  All statements within the body should be indented for legibility, and each one MUST be terminated with a semicolon</a:t>
            </a:r>
          </a:p>
        </p:txBody>
      </p:sp>
      <p:sp>
        <p:nvSpPr>
          <p:cNvPr id="36" name="Callout: Bent Line 35">
            <a:extLst>
              <a:ext uri="{FF2B5EF4-FFF2-40B4-BE49-F238E27FC236}">
                <a16:creationId xmlns:a16="http://schemas.microsoft.com/office/drawing/2014/main" id="{DC8DA154-4212-4AA4-C8A3-F81E9330C11D}"/>
              </a:ext>
            </a:extLst>
          </p:cNvPr>
          <p:cNvSpPr/>
          <p:nvPr/>
        </p:nvSpPr>
        <p:spPr>
          <a:xfrm>
            <a:off x="9842613" y="2837108"/>
            <a:ext cx="2236285" cy="147239"/>
          </a:xfrm>
          <a:prstGeom prst="borderCallout2">
            <a:avLst>
              <a:gd name="adj1" fmla="val 18750"/>
              <a:gd name="adj2" fmla="val 1076"/>
              <a:gd name="adj3" fmla="val 51152"/>
              <a:gd name="adj4" fmla="val -79294"/>
              <a:gd name="adj5" fmla="val 207163"/>
              <a:gd name="adj6" fmla="val -146163"/>
            </a:avLst>
          </a:prstGeom>
          <a:solidFill>
            <a:srgbClr val="C2E6F9"/>
          </a:solidFill>
          <a:ln w="25400">
            <a:solidFill>
              <a:srgbClr val="C2E6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Opening Curly Bracket</a:t>
            </a:r>
          </a:p>
        </p:txBody>
      </p:sp>
      <p:sp>
        <p:nvSpPr>
          <p:cNvPr id="37" name="Callout: Bent Line 36">
            <a:extLst>
              <a:ext uri="{FF2B5EF4-FFF2-40B4-BE49-F238E27FC236}">
                <a16:creationId xmlns:a16="http://schemas.microsoft.com/office/drawing/2014/main" id="{260DF00E-8AAE-E58A-CF7B-B54BD997FF9A}"/>
              </a:ext>
            </a:extLst>
          </p:cNvPr>
          <p:cNvSpPr/>
          <p:nvPr/>
        </p:nvSpPr>
        <p:spPr>
          <a:xfrm>
            <a:off x="9833987" y="3659496"/>
            <a:ext cx="2236285" cy="127836"/>
          </a:xfrm>
          <a:prstGeom prst="borderCallout2">
            <a:avLst>
              <a:gd name="adj1" fmla="val 18750"/>
              <a:gd name="adj2" fmla="val 1076"/>
              <a:gd name="adj3" fmla="val 18750"/>
              <a:gd name="adj4" fmla="val -16667"/>
              <a:gd name="adj5" fmla="val 15819"/>
              <a:gd name="adj6" fmla="val -145667"/>
            </a:avLst>
          </a:prstGeom>
          <a:solidFill>
            <a:srgbClr val="C2E6F9"/>
          </a:solidFill>
          <a:ln w="25400">
            <a:solidFill>
              <a:srgbClr val="C2E6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Closing Curly Bracket</a:t>
            </a:r>
          </a:p>
        </p:txBody>
      </p:sp>
      <p:sp>
        <p:nvSpPr>
          <p:cNvPr id="38" name="Callout: Bent Line 37">
            <a:extLst>
              <a:ext uri="{FF2B5EF4-FFF2-40B4-BE49-F238E27FC236}">
                <a16:creationId xmlns:a16="http://schemas.microsoft.com/office/drawing/2014/main" id="{EA3F5BFD-EBC8-CD48-C070-8CF2AF910934}"/>
              </a:ext>
            </a:extLst>
          </p:cNvPr>
          <p:cNvSpPr/>
          <p:nvPr/>
        </p:nvSpPr>
        <p:spPr>
          <a:xfrm>
            <a:off x="9842613" y="2602093"/>
            <a:ext cx="2243796" cy="147239"/>
          </a:xfrm>
          <a:prstGeom prst="borderCallout2">
            <a:avLst>
              <a:gd name="adj1" fmla="val 18750"/>
              <a:gd name="adj2" fmla="val 1076"/>
              <a:gd name="adj3" fmla="val 18750"/>
              <a:gd name="adj4" fmla="val -39959"/>
              <a:gd name="adj5" fmla="val 106803"/>
              <a:gd name="adj6" fmla="val -113223"/>
            </a:avLst>
          </a:prstGeom>
          <a:solidFill>
            <a:srgbClr val="C2E6F9"/>
          </a:solidFill>
          <a:ln w="25400">
            <a:solidFill>
              <a:srgbClr val="C2E6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Initializes a function named ‘main’</a:t>
            </a:r>
          </a:p>
        </p:txBody>
      </p:sp>
      <p:sp>
        <p:nvSpPr>
          <p:cNvPr id="39" name="Right Brace 38">
            <a:extLst>
              <a:ext uri="{FF2B5EF4-FFF2-40B4-BE49-F238E27FC236}">
                <a16:creationId xmlns:a16="http://schemas.microsoft.com/office/drawing/2014/main" id="{743F6BA6-0632-FB18-5DB8-B9C9387DFA6B}"/>
              </a:ext>
            </a:extLst>
          </p:cNvPr>
          <p:cNvSpPr/>
          <p:nvPr/>
        </p:nvSpPr>
        <p:spPr>
          <a:xfrm>
            <a:off x="8613648" y="1070263"/>
            <a:ext cx="107658" cy="493520"/>
          </a:xfrm>
          <a:prstGeom prst="rightBrace">
            <a:avLst/>
          </a:prstGeom>
          <a:ln w="28575">
            <a:solidFill>
              <a:srgbClr val="C2E6F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Right Brace 39">
            <a:extLst>
              <a:ext uri="{FF2B5EF4-FFF2-40B4-BE49-F238E27FC236}">
                <a16:creationId xmlns:a16="http://schemas.microsoft.com/office/drawing/2014/main" id="{5A1C8921-6A99-0F5E-36AC-4CD2BA55545D}"/>
              </a:ext>
            </a:extLst>
          </p:cNvPr>
          <p:cNvSpPr/>
          <p:nvPr/>
        </p:nvSpPr>
        <p:spPr>
          <a:xfrm>
            <a:off x="7748281" y="3254633"/>
            <a:ext cx="110398" cy="343860"/>
          </a:xfrm>
          <a:prstGeom prst="rightBrace">
            <a:avLst/>
          </a:prstGeom>
          <a:ln w="28575">
            <a:solidFill>
              <a:srgbClr val="C2E6F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Callout: Bent Line 40">
            <a:extLst>
              <a:ext uri="{FF2B5EF4-FFF2-40B4-BE49-F238E27FC236}">
                <a16:creationId xmlns:a16="http://schemas.microsoft.com/office/drawing/2014/main" id="{D57908B3-1FD8-A0A5-95AB-DAF3D711C3FF}"/>
              </a:ext>
            </a:extLst>
          </p:cNvPr>
          <p:cNvSpPr/>
          <p:nvPr/>
        </p:nvSpPr>
        <p:spPr>
          <a:xfrm>
            <a:off x="9169879" y="1846320"/>
            <a:ext cx="2900393" cy="155659"/>
          </a:xfrm>
          <a:prstGeom prst="borderCallout2">
            <a:avLst>
              <a:gd name="adj1" fmla="val 18750"/>
              <a:gd name="adj2" fmla="val 1076"/>
              <a:gd name="adj3" fmla="val 24151"/>
              <a:gd name="adj4" fmla="val -12273"/>
              <a:gd name="adj5" fmla="val 116045"/>
              <a:gd name="adj6" fmla="val -73299"/>
            </a:avLst>
          </a:prstGeom>
          <a:solidFill>
            <a:srgbClr val="C2E6F9"/>
          </a:solidFill>
          <a:ln w="25400">
            <a:solidFill>
              <a:srgbClr val="C2E6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Blank rows ignored; but improve legibility</a:t>
            </a:r>
          </a:p>
        </p:txBody>
      </p:sp>
      <p:pic>
        <p:nvPicPr>
          <p:cNvPr id="42" name="Picture 41">
            <a:extLst>
              <a:ext uri="{FF2B5EF4-FFF2-40B4-BE49-F238E27FC236}">
                <a16:creationId xmlns:a16="http://schemas.microsoft.com/office/drawing/2014/main" id="{738636D2-86B8-332A-29B7-122E485FA74B}"/>
              </a:ext>
            </a:extLst>
          </p:cNvPr>
          <p:cNvPicPr>
            <a:picLocks noChangeAspect="1"/>
          </p:cNvPicPr>
          <p:nvPr/>
        </p:nvPicPr>
        <p:blipFill rotWithShape="1">
          <a:blip r:embed="rId2"/>
          <a:srcRect l="1720" t="923"/>
          <a:stretch/>
        </p:blipFill>
        <p:spPr>
          <a:xfrm>
            <a:off x="7376845" y="4078370"/>
            <a:ext cx="3776679" cy="2304392"/>
          </a:xfrm>
          <a:prstGeom prst="rect">
            <a:avLst/>
          </a:prstGeom>
        </p:spPr>
      </p:pic>
      <p:sp>
        <p:nvSpPr>
          <p:cNvPr id="43" name="Callout: Bent Line 42">
            <a:extLst>
              <a:ext uri="{FF2B5EF4-FFF2-40B4-BE49-F238E27FC236}">
                <a16:creationId xmlns:a16="http://schemas.microsoft.com/office/drawing/2014/main" id="{9250371D-FBC8-BA28-FDA4-CBFB8CDCB7B6}"/>
              </a:ext>
            </a:extLst>
          </p:cNvPr>
          <p:cNvSpPr/>
          <p:nvPr/>
        </p:nvSpPr>
        <p:spPr>
          <a:xfrm>
            <a:off x="8817997" y="2073929"/>
            <a:ext cx="3236821" cy="338881"/>
          </a:xfrm>
          <a:prstGeom prst="borderCallout2">
            <a:avLst>
              <a:gd name="adj1" fmla="val 18750"/>
              <a:gd name="adj2" fmla="val 1076"/>
              <a:gd name="adj3" fmla="val 24151"/>
              <a:gd name="adj4" fmla="val -8009"/>
              <a:gd name="adj5" fmla="val 58657"/>
              <a:gd name="adj6" fmla="val -13587"/>
            </a:avLst>
          </a:prstGeom>
          <a:solidFill>
            <a:srgbClr val="C2E6F9"/>
          </a:solidFill>
          <a:ln w="25400">
            <a:solidFill>
              <a:srgbClr val="C2E6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DECLARATION section – lets you name and then predefine values for variables that will be used often</a:t>
            </a:r>
          </a:p>
        </p:txBody>
      </p:sp>
      <p:sp>
        <p:nvSpPr>
          <p:cNvPr id="3" name="Right Brace 2">
            <a:extLst>
              <a:ext uri="{FF2B5EF4-FFF2-40B4-BE49-F238E27FC236}">
                <a16:creationId xmlns:a16="http://schemas.microsoft.com/office/drawing/2014/main" id="{EBF332DE-C6A9-C531-7CA0-F141D27143F6}"/>
              </a:ext>
            </a:extLst>
          </p:cNvPr>
          <p:cNvSpPr/>
          <p:nvPr/>
        </p:nvSpPr>
        <p:spPr>
          <a:xfrm>
            <a:off x="8274860" y="2108705"/>
            <a:ext cx="110398" cy="343860"/>
          </a:xfrm>
          <a:prstGeom prst="rightBrace">
            <a:avLst/>
          </a:prstGeom>
          <a:ln w="28575">
            <a:solidFill>
              <a:srgbClr val="C2E6F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991870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56"/>
  <p:tag name="ARTICULATE_USED_LAYOUT" val="1"/>
</p:tagLst>
</file>

<file path=ppt/tags/tag10.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4"/>
  <p:tag name="ARTICULATE_USED_LAYOUT" val="2"/>
</p:tagLst>
</file>

<file path=ppt/tags/tag11.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5"/>
  <p:tag name="ARTICULATE_USED_LAYOUT" val="2"/>
</p:tagLst>
</file>

<file path=ppt/tags/tag12.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6"/>
  <p:tag name="ARTICULATE_USED_LAYOUT" val="2"/>
</p:tagLst>
</file>

<file path=ppt/tags/tag13.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6"/>
  <p:tag name="ARTICULATE_USED_LAYOUT" val="2"/>
</p:tagLst>
</file>

<file path=ppt/tags/tag14.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7"/>
  <p:tag name="ARTICULATE_USED_LAYOUT" val="2"/>
</p:tagLst>
</file>

<file path=ppt/tags/tag15.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8"/>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9"/>
  <p:tag name="ARTICULATE_USED_LAYOUT" val="2"/>
</p:tagLst>
</file>

<file path=ppt/tags/tag17.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70"/>
  <p:tag name="ARTICULATE_USED_LAYOUT" val="2"/>
</p:tagLst>
</file>

<file path=ppt/tags/tag18.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71"/>
  <p:tag name="ARTICULATE_USED_LAYOUT" val="2"/>
</p:tagLst>
</file>

<file path=ppt/tags/tag19.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72"/>
  <p:tag name="ARTICULATE_USED_LAYOUT" val="2"/>
</p:tagLst>
</file>

<file path=ppt/tags/tag2.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57"/>
  <p:tag name="ARTICULATE_USED_LAYOUT" val="2"/>
</p:tagLst>
</file>

<file path=ppt/tags/tag20.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73"/>
  <p:tag name="ARTICULATE_USED_LAYOUT" val="2"/>
</p:tagLst>
</file>

<file path=ppt/tags/tag21.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73"/>
  <p:tag name="ARTICULATE_USED_LAYOUT" val="2"/>
</p:tagLst>
</file>

<file path=ppt/tags/tag22.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74"/>
  <p:tag name="ARTICULATE_USED_LAYOUT" val="2"/>
</p:tagLst>
</file>

<file path=ppt/tags/tag23.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75"/>
  <p:tag name="ARTICULATE_USED_LAYOUT" val="2"/>
</p:tagLst>
</file>

<file path=ppt/tags/tag24.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76"/>
  <p:tag name="ARTICULATE_USED_LAYOUT" val="2"/>
</p:tagLst>
</file>

<file path=ppt/tags/tag25.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84"/>
  <p:tag name="ARTICULATE_USED_LAYOUT" val="2"/>
</p:tagLst>
</file>

<file path=ppt/tags/tag26.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77"/>
  <p:tag name="ARTICULATE_USED_LAYOUT" val="2"/>
</p:tagLst>
</file>

<file path=ppt/tags/tag27.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78"/>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79"/>
  <p:tag name="ARTICULATE_USED_LAYOUT" val="2"/>
</p:tagLst>
</file>

<file path=ppt/tags/tag29.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80"/>
  <p:tag name="ARTICULATE_USED_LAYOUT" val="2"/>
</p:tagLst>
</file>

<file path=ppt/tags/tag3.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58"/>
  <p:tag name="ARTICULATE_USED_LAYOUT" val="2"/>
</p:tagLst>
</file>

<file path=ppt/tags/tag30.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81"/>
  <p:tag name="ARTICULATE_USED_LAYOUT" val="2"/>
</p:tagLst>
</file>

<file path=ppt/tags/tag31.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82"/>
  <p:tag name="ARTICULATE_USED_LAYOUT" val="2"/>
</p:tagLst>
</file>

<file path=ppt/tags/tag32.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83"/>
  <p:tag name="ARTICULATE_USED_LAYOUT" val="2"/>
</p:tagLst>
</file>

<file path=ppt/tags/tag4.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59"/>
  <p:tag name="ARTICULATE_USED_LAYOUT" val="2"/>
</p:tagLst>
</file>

<file path=ppt/tags/tag5.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0"/>
  <p:tag name="ARTICULATE_USED_LAYOUT" val="2"/>
</p:tagLst>
</file>

<file path=ppt/tags/tag6.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0"/>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1"/>
  <p:tag name="ARTICULATE_USED_LAYOUT" val="2"/>
</p:tagLst>
</file>

<file path=ppt/tags/tag8.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2"/>
  <p:tag name="ARTICULATE_USED_LAYOUT" val="2"/>
</p:tagLst>
</file>

<file path=ppt/tags/tag9.xml><?xml version="1.0" encoding="utf-8"?>
<p:tagLst xmlns:a="http://schemas.openxmlformats.org/drawingml/2006/main" xmlns:r="http://schemas.openxmlformats.org/officeDocument/2006/relationships" xmlns:p="http://schemas.openxmlformats.org/presentationml/2006/main">
  <p:tag name="ARTICULATE_NAV_LEVEL" val="1"/>
  <p:tag name="ARTICULATE_TOC_EXPANDED" val="True"/>
  <p:tag name="ARTICULATE_SLIDE_PRESENTER_GUID" val="dfb59f19-7c52-4a0a-9b23-22f1dbb2140c"/>
  <p:tag name="ARTICULATE_SLIDE_PAUSE" val="1"/>
  <p:tag name="ARTICULATE_HIDE_SLIDE" val="0"/>
  <p:tag name="ARTICULATE_PLAYER_CONTROL_PREVIOUS" val="False"/>
  <p:tag name="ARTICULATE_PLAYER_CONTROL_NEXT" val="False"/>
  <p:tag name="AUDIO_ID" val="263"/>
  <p:tag name="ARTICULATE_USED_LAYOUT" val="2"/>
</p:tagLst>
</file>

<file path=ppt/theme/theme1.xml><?xml version="1.0" encoding="utf-8"?>
<a:theme xmlns:a="http://schemas.openxmlformats.org/drawingml/2006/main" name="Office Theme">
  <a:themeElements>
    <a:clrScheme name="Custom 4">
      <a:dk1>
        <a:sysClr val="windowText" lastClr="000000"/>
      </a:dk1>
      <a:lt1>
        <a:sysClr val="window" lastClr="FFFFFF"/>
      </a:lt1>
      <a:dk2>
        <a:srgbClr val="000000"/>
      </a:dk2>
      <a:lt2>
        <a:srgbClr val="FFFFFF"/>
      </a:lt2>
      <a:accent1>
        <a:srgbClr val="1D3132"/>
      </a:accent1>
      <a:accent2>
        <a:srgbClr val="EB3143"/>
      </a:accent2>
      <a:accent3>
        <a:srgbClr val="1D3132"/>
      </a:accent3>
      <a:accent4>
        <a:srgbClr val="FF0000"/>
      </a:accent4>
      <a:accent5>
        <a:srgbClr val="1D3132"/>
      </a:accent5>
      <a:accent6>
        <a:srgbClr val="FF0000"/>
      </a:accent6>
      <a:hlink>
        <a:srgbClr val="00B0F0"/>
      </a:hlink>
      <a:folHlink>
        <a:srgbClr val="92D05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0</TotalTime>
  <Words>5599</Words>
  <Application>Microsoft Office PowerPoint</Application>
  <PresentationFormat>Widescreen</PresentationFormat>
  <Paragraphs>630</Paragraphs>
  <Slides>54</Slides>
  <Notes>35</Notes>
  <HiddenSlides>31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54</vt:i4>
      </vt:variant>
    </vt:vector>
  </HeadingPairs>
  <TitlesOfParts>
    <vt:vector size="71" baseType="lpstr">
      <vt:lpstr>-apple-system</vt:lpstr>
      <vt:lpstr>Arial</vt:lpstr>
      <vt:lpstr>Built Titling Sb</vt:lpstr>
      <vt:lpstr>Calibri</vt:lpstr>
      <vt:lpstr>Century Gothic</vt:lpstr>
      <vt:lpstr>David</vt:lpstr>
      <vt:lpstr>GENUINE</vt:lpstr>
      <vt:lpstr>gg sans</vt:lpstr>
      <vt:lpstr>helveticaregular</vt:lpstr>
      <vt:lpstr>Inconsolata</vt:lpstr>
      <vt:lpstr>Open Sans</vt:lpstr>
      <vt:lpstr>Poppins</vt:lpstr>
      <vt:lpstr>Tahoma</vt:lpstr>
      <vt:lpstr>Times New Roman</vt:lpstr>
      <vt:lpstr>Veteran Typewriter</vt:lpstr>
      <vt:lpstr>Wingdings</vt:lpstr>
      <vt:lpstr>Office Theme</vt:lpstr>
      <vt:lpstr>#1259 Code Team Getting Started</vt:lpstr>
      <vt:lpstr>#1259  CODE TEAM Getting Started</vt:lpstr>
      <vt:lpstr>Student Project#1:   a LIGHT introduction to Arduinos &amp;  C++ Coding</vt:lpstr>
      <vt:lpstr>Student Project:  a LIGHT introduction to Arduinos &amp; C++ Coding</vt:lpstr>
      <vt:lpstr>ADVANCE PREP:  Prepare the hardware</vt:lpstr>
      <vt:lpstr>ADVANCE PREP:  Prepare the hardware  (Wiring Schematics)</vt:lpstr>
      <vt:lpstr>SOME BASIC CONCEPTS</vt:lpstr>
      <vt:lpstr>SOME BASIC CONCEPTS</vt:lpstr>
      <vt:lpstr>CODING TIME:  Anatomy of a Sketch</vt:lpstr>
      <vt:lpstr>CODING TIME:  Anatomy of a Sketch Part 2</vt:lpstr>
      <vt:lpstr>CODING TIME:  Anatomy of a Sketch Part 3</vt:lpstr>
      <vt:lpstr>CODING TIME:  Anatomy of a Sketch Part 4</vt:lpstr>
      <vt:lpstr>COMPILE / VERIFY</vt:lpstr>
      <vt:lpstr>Troubleshooting Verify … also known as Why won’t it compile!!!</vt:lpstr>
      <vt:lpstr>SEND</vt:lpstr>
      <vt:lpstr>ENJOY</vt:lpstr>
      <vt:lpstr>Tips  &amp; Best Practices</vt:lpstr>
      <vt:lpstr>Coding Tips &amp; Best Practices</vt:lpstr>
      <vt:lpstr>Handy #1259  Code Team References!</vt:lpstr>
      <vt:lpstr>Other Team References</vt:lpstr>
      <vt:lpstr>Other learning sites &amp; ideas  to spark  your brains!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2023-12-11T05:01:59Z</dcterms:created>
  <dcterms:modified xsi:type="dcterms:W3CDTF">2024-01-03T20:17:09Z</dcterms:modified>
</cp:coreProperties>
</file>